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1" r:id="rId14"/>
    <p:sldId id="273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3" r:id="rId23"/>
    <p:sldId id="284" r:id="rId24"/>
    <p:sldId id="285" r:id="rId25"/>
    <p:sldId id="287" r:id="rId26"/>
    <p:sldId id="288" r:id="rId27"/>
    <p:sldId id="289" r:id="rId28"/>
    <p:sldId id="290" r:id="rId29"/>
  </p:sldIdLst>
  <p:sldSz cx="9144000" cy="5143500" type="screen16x9"/>
  <p:notesSz cx="6858000" cy="9144000"/>
  <p:embeddedFontLst>
    <p:embeddedFont>
      <p:font typeface="Lato" panose="020B0604020202020204" charset="0"/>
      <p:regular r:id="rId31"/>
      <p:bold r:id="rId32"/>
      <p:italic r:id="rId33"/>
      <p:boldItalic r:id="rId34"/>
    </p:embeddedFont>
    <p:embeddedFont>
      <p:font typeface="Assistant Medium" panose="020B0604020202020204" charset="-79"/>
      <p:regular r:id="rId35"/>
      <p:bold r:id="rId36"/>
    </p:embeddedFont>
    <p:embeddedFont>
      <p:font typeface="Assistant" panose="020B0604020202020204" charset="-79"/>
      <p:regular r:id="rId37"/>
      <p:bold r:id="rId38"/>
    </p:embeddedFont>
    <p:embeddedFont>
      <p:font typeface="Libre Baskerville" panose="020B0604020202020204" charset="0"/>
      <p:regular r:id="rId39"/>
      <p:bold r:id="rId40"/>
      <p:italic r:id="rId41"/>
      <p:boldItalic r:id="rId42"/>
    </p:embeddedFont>
    <p:embeddedFont>
      <p:font typeface="Anaheim" panose="020B0604020202020204" charset="0"/>
      <p:regular r:id="rId43"/>
      <p:bold r:id="rId44"/>
    </p:embeddedFont>
    <p:embeddedFont>
      <p:font typeface="Kanit Light" panose="020B0604020202020204" charset="-34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5B7B29-8E1D-45BE-A34C-493E7BC91A7D}">
  <a:tblStyle styleId="{2B5B7B29-8E1D-45BE-A34C-493E7BC91A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D2B488E-C986-4F0E-84F4-93473E43FE6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11.pn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4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4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1e71a4a866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1e71a4a866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1e71a4a86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1e71a4a866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e71a4a866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e71a4a866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1e71a4a866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1e71a4a866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e71a4a866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e71a4a866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1e71a4a866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1e71a4a866a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e71a4a866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e71a4a866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465500"/>
            <a:ext cx="4158300" cy="19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25" y="3566050"/>
            <a:ext cx="4158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6885475" y="539500"/>
            <a:ext cx="1545300" cy="347100"/>
          </a:xfrm>
          <a:prstGeom prst="rect">
            <a:avLst/>
          </a:prstGeom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ibre Baskerville"/>
              <a:buNone/>
              <a:defRPr sz="16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 rotWithShape="1">
          <a:blip r:embed="rId2">
            <a:alphaModFix amt="2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720000" y="1354421"/>
            <a:ext cx="3519600" cy="15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>
            <a:off x="720000" y="2861763"/>
            <a:ext cx="3519600" cy="9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>
            <a:spLocks noGrp="1"/>
          </p:cNvSpPr>
          <p:nvPr>
            <p:ph type="pic" idx="2"/>
          </p:nvPr>
        </p:nvSpPr>
        <p:spPr>
          <a:xfrm flipH="1">
            <a:off x="4588975" y="952650"/>
            <a:ext cx="3827400" cy="3238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 rotWithShape="1">
          <a:blip r:embed="rId2">
            <a:alphaModFix amt="30000"/>
          </a:blip>
          <a:srcRect l="19" r="29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720000" y="1808713"/>
            <a:ext cx="3903600" cy="61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1"/>
          </p:nvPr>
        </p:nvSpPr>
        <p:spPr>
          <a:xfrm>
            <a:off x="720000" y="2423988"/>
            <a:ext cx="39036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SECTION_TITLE_AND_DESCRIPTION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0"/>
          <p:cNvPicPr preferRelativeResize="0"/>
          <p:nvPr/>
        </p:nvPicPr>
        <p:blipFill rotWithShape="1">
          <a:blip r:embed="rId2">
            <a:alphaModFix amt="30000"/>
          </a:blip>
          <a:srcRect l="19" r="29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"/>
          </p:nvPr>
        </p:nvSpPr>
        <p:spPr>
          <a:xfrm>
            <a:off x="2162100" y="2204325"/>
            <a:ext cx="4819800" cy="1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2162100" y="1493776"/>
            <a:ext cx="4819800" cy="59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 rotWithShape="1">
          <a:blip r:embed="rId2">
            <a:alphaModFix amt="2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1"/>
          </p:nvPr>
        </p:nvSpPr>
        <p:spPr>
          <a:xfrm>
            <a:off x="5095140" y="2878475"/>
            <a:ext cx="25614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2"/>
          </p:nvPr>
        </p:nvSpPr>
        <p:spPr>
          <a:xfrm>
            <a:off x="1487438" y="2878475"/>
            <a:ext cx="25614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3"/>
          </p:nvPr>
        </p:nvSpPr>
        <p:spPr>
          <a:xfrm>
            <a:off x="1487438" y="2524500"/>
            <a:ext cx="25614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4"/>
          </p:nvPr>
        </p:nvSpPr>
        <p:spPr>
          <a:xfrm>
            <a:off x="5095161" y="2524500"/>
            <a:ext cx="25614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2">
            <a:alphaModFix amt="2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1"/>
          </p:nvPr>
        </p:nvSpPr>
        <p:spPr>
          <a:xfrm>
            <a:off x="4936875" y="2361625"/>
            <a:ext cx="2953200" cy="18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2"/>
          </p:nvPr>
        </p:nvSpPr>
        <p:spPr>
          <a:xfrm>
            <a:off x="1254200" y="2361625"/>
            <a:ext cx="2953200" cy="18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3"/>
          </p:nvPr>
        </p:nvSpPr>
        <p:spPr>
          <a:xfrm>
            <a:off x="4936875" y="1887475"/>
            <a:ext cx="2953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4"/>
          </p:nvPr>
        </p:nvSpPr>
        <p:spPr>
          <a:xfrm>
            <a:off x="1253925" y="1887475"/>
            <a:ext cx="2953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None/>
              <a:defRPr sz="18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ubTitle" idx="5"/>
          </p:nvPr>
        </p:nvSpPr>
        <p:spPr>
          <a:xfrm>
            <a:off x="720000" y="1094250"/>
            <a:ext cx="7704000" cy="3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1"/>
          </p:nvPr>
        </p:nvSpPr>
        <p:spPr>
          <a:xfrm>
            <a:off x="1671150" y="2959400"/>
            <a:ext cx="5801700" cy="11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ubTitle" idx="2"/>
          </p:nvPr>
        </p:nvSpPr>
        <p:spPr>
          <a:xfrm>
            <a:off x="1671150" y="1596325"/>
            <a:ext cx="5801700" cy="11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4"/>
          <p:cNvPicPr preferRelativeResize="0"/>
          <p:nvPr/>
        </p:nvPicPr>
        <p:blipFill rotWithShape="1">
          <a:blip r:embed="rId2">
            <a:alphaModFix amt="30000"/>
          </a:blip>
          <a:srcRect l="19" r="29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36" name="Google Shape;136;p2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subTitle" idx="1"/>
          </p:nvPr>
        </p:nvSpPr>
        <p:spPr>
          <a:xfrm>
            <a:off x="937625" y="2876574"/>
            <a:ext cx="21753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subTitle" idx="2"/>
          </p:nvPr>
        </p:nvSpPr>
        <p:spPr>
          <a:xfrm>
            <a:off x="3484347" y="2876574"/>
            <a:ext cx="21753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subTitle" idx="3"/>
          </p:nvPr>
        </p:nvSpPr>
        <p:spPr>
          <a:xfrm>
            <a:off x="6031075" y="2876574"/>
            <a:ext cx="21753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subTitle" idx="4"/>
          </p:nvPr>
        </p:nvSpPr>
        <p:spPr>
          <a:xfrm>
            <a:off x="937625" y="2599796"/>
            <a:ext cx="2175300" cy="4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subTitle" idx="5"/>
          </p:nvPr>
        </p:nvSpPr>
        <p:spPr>
          <a:xfrm>
            <a:off x="3484350" y="2599796"/>
            <a:ext cx="2175300" cy="4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subTitle" idx="6"/>
          </p:nvPr>
        </p:nvSpPr>
        <p:spPr>
          <a:xfrm>
            <a:off x="6031075" y="2599796"/>
            <a:ext cx="2175300" cy="4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46" name="Google Shape;146;p2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subTitle" idx="1"/>
          </p:nvPr>
        </p:nvSpPr>
        <p:spPr>
          <a:xfrm>
            <a:off x="1754123" y="2204739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subTitle" idx="2"/>
          </p:nvPr>
        </p:nvSpPr>
        <p:spPr>
          <a:xfrm>
            <a:off x="5411677" y="2204739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5"/>
          <p:cNvSpPr txBox="1">
            <a:spLocks noGrp="1"/>
          </p:cNvSpPr>
          <p:nvPr>
            <p:ph type="subTitle" idx="3"/>
          </p:nvPr>
        </p:nvSpPr>
        <p:spPr>
          <a:xfrm>
            <a:off x="1754123" y="393859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subTitle" idx="4"/>
          </p:nvPr>
        </p:nvSpPr>
        <p:spPr>
          <a:xfrm>
            <a:off x="5411677" y="393859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subTitle" idx="5"/>
          </p:nvPr>
        </p:nvSpPr>
        <p:spPr>
          <a:xfrm>
            <a:off x="1754125" y="1929550"/>
            <a:ext cx="19782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52" name="Google Shape;152;p25"/>
          <p:cNvSpPr txBox="1">
            <a:spLocks noGrp="1"/>
          </p:cNvSpPr>
          <p:nvPr>
            <p:ph type="subTitle" idx="6"/>
          </p:nvPr>
        </p:nvSpPr>
        <p:spPr>
          <a:xfrm>
            <a:off x="1754125" y="3663351"/>
            <a:ext cx="19782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53" name="Google Shape;153;p25"/>
          <p:cNvSpPr txBox="1">
            <a:spLocks noGrp="1"/>
          </p:cNvSpPr>
          <p:nvPr>
            <p:ph type="subTitle" idx="7"/>
          </p:nvPr>
        </p:nvSpPr>
        <p:spPr>
          <a:xfrm>
            <a:off x="5411675" y="1929550"/>
            <a:ext cx="19782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54" name="Google Shape;154;p25"/>
          <p:cNvSpPr txBox="1">
            <a:spLocks noGrp="1"/>
          </p:cNvSpPr>
          <p:nvPr>
            <p:ph type="subTitle" idx="8"/>
          </p:nvPr>
        </p:nvSpPr>
        <p:spPr>
          <a:xfrm>
            <a:off x="5411675" y="3663351"/>
            <a:ext cx="19782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6"/>
          <p:cNvPicPr preferRelativeResize="0"/>
          <p:nvPr/>
        </p:nvPicPr>
        <p:blipFill rotWithShape="1">
          <a:blip r:embed="rId2">
            <a:alphaModFix amt="30000"/>
          </a:blip>
          <a:srcRect l="59" r="5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6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58" name="Google Shape;158;p2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1"/>
          </p:nvPr>
        </p:nvSpPr>
        <p:spPr>
          <a:xfrm>
            <a:off x="1108627" y="2214298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subTitle" idx="2"/>
          </p:nvPr>
        </p:nvSpPr>
        <p:spPr>
          <a:xfrm>
            <a:off x="3579000" y="2214298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subTitle" idx="3"/>
          </p:nvPr>
        </p:nvSpPr>
        <p:spPr>
          <a:xfrm>
            <a:off x="1108627" y="393884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4"/>
          </p:nvPr>
        </p:nvSpPr>
        <p:spPr>
          <a:xfrm>
            <a:off x="3579000" y="393884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subTitle" idx="5"/>
          </p:nvPr>
        </p:nvSpPr>
        <p:spPr>
          <a:xfrm>
            <a:off x="6049373" y="2214298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6"/>
          </p:nvPr>
        </p:nvSpPr>
        <p:spPr>
          <a:xfrm>
            <a:off x="6049373" y="393884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7"/>
          </p:nvPr>
        </p:nvSpPr>
        <p:spPr>
          <a:xfrm>
            <a:off x="1109527" y="1854122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8"/>
          </p:nvPr>
        </p:nvSpPr>
        <p:spPr>
          <a:xfrm>
            <a:off x="3579900" y="1854122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subTitle" idx="9"/>
          </p:nvPr>
        </p:nvSpPr>
        <p:spPr>
          <a:xfrm>
            <a:off x="6050273" y="1854122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ubTitle" idx="13"/>
          </p:nvPr>
        </p:nvSpPr>
        <p:spPr>
          <a:xfrm>
            <a:off x="1109527" y="3572765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ubTitle" idx="14"/>
          </p:nvPr>
        </p:nvSpPr>
        <p:spPr>
          <a:xfrm>
            <a:off x="3579900" y="3572765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70" name="Google Shape;170;p26"/>
          <p:cNvSpPr txBox="1">
            <a:spLocks noGrp="1"/>
          </p:cNvSpPr>
          <p:nvPr>
            <p:ph type="subTitle" idx="15"/>
          </p:nvPr>
        </p:nvSpPr>
        <p:spPr>
          <a:xfrm>
            <a:off x="6050273" y="3572765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50575" y="2040925"/>
            <a:ext cx="40803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Libre Baskerville"/>
              <a:buNone/>
              <a:defRPr sz="3600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Libre Baskerville"/>
              <a:buNone/>
              <a:defRPr sz="3600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Libre Baskerville"/>
              <a:buNone/>
              <a:defRPr sz="3600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Libre Baskerville"/>
              <a:buNone/>
              <a:defRPr sz="3600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Libre Baskerville"/>
              <a:buNone/>
              <a:defRPr sz="3600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Libre Baskerville"/>
              <a:buNone/>
              <a:defRPr sz="3600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Libre Baskerville"/>
              <a:buNone/>
              <a:defRPr sz="3600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Libre Baskerville"/>
              <a:buNone/>
              <a:defRPr sz="3600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4350575" y="1060300"/>
            <a:ext cx="1330200" cy="90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4350575" y="3777575"/>
            <a:ext cx="408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7"/>
          <p:cNvPicPr preferRelativeResize="0"/>
          <p:nvPr/>
        </p:nvPicPr>
        <p:blipFill rotWithShape="1">
          <a:blip r:embed="rId2">
            <a:alphaModFix amt="2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7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74" name="Google Shape;174;p27"/>
          <p:cNvSpPr txBox="1">
            <a:spLocks noGrp="1"/>
          </p:cNvSpPr>
          <p:nvPr>
            <p:ph type="title" hasCustomPrompt="1"/>
          </p:nvPr>
        </p:nvSpPr>
        <p:spPr>
          <a:xfrm>
            <a:off x="4214875" y="611475"/>
            <a:ext cx="42159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r>
              <a:t>xx%</a:t>
            </a:r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1"/>
          </p:nvPr>
        </p:nvSpPr>
        <p:spPr>
          <a:xfrm>
            <a:off x="4214875" y="1300398"/>
            <a:ext cx="4215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title" idx="2" hasCustomPrompt="1"/>
          </p:nvPr>
        </p:nvSpPr>
        <p:spPr>
          <a:xfrm>
            <a:off x="4214875" y="1963730"/>
            <a:ext cx="42159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27"/>
          <p:cNvSpPr txBox="1">
            <a:spLocks noGrp="1"/>
          </p:cNvSpPr>
          <p:nvPr>
            <p:ph type="subTitle" idx="3"/>
          </p:nvPr>
        </p:nvSpPr>
        <p:spPr>
          <a:xfrm>
            <a:off x="4214875" y="2652649"/>
            <a:ext cx="4215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title" idx="4" hasCustomPrompt="1"/>
          </p:nvPr>
        </p:nvSpPr>
        <p:spPr>
          <a:xfrm>
            <a:off x="4214875" y="3315984"/>
            <a:ext cx="42159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ibre Baskerville"/>
              <a:buNone/>
              <a:defRPr sz="60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r>
              <a:t>xx%</a:t>
            </a:r>
          </a:p>
        </p:txBody>
      </p:sp>
      <p:sp>
        <p:nvSpPr>
          <p:cNvPr id="179" name="Google Shape;179;p27"/>
          <p:cNvSpPr txBox="1">
            <a:spLocks noGrp="1"/>
          </p:cNvSpPr>
          <p:nvPr>
            <p:ph type="subTitle" idx="5"/>
          </p:nvPr>
        </p:nvSpPr>
        <p:spPr>
          <a:xfrm>
            <a:off x="4214875" y="4004900"/>
            <a:ext cx="4215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8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83" name="Google Shape;183;p28"/>
          <p:cNvSpPr txBox="1"/>
          <p:nvPr/>
        </p:nvSpPr>
        <p:spPr>
          <a:xfrm>
            <a:off x="4610825" y="3373775"/>
            <a:ext cx="36177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Assistant"/>
                <a:ea typeface="Assistant"/>
                <a:cs typeface="Assistant"/>
                <a:sym typeface="Assistant"/>
                <a:hlinkClick r:id="rId3"/>
              </a:rPr>
              <a:t>Slidesgo</a:t>
            </a: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endParaRPr sz="1200" b="1" u="sng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84" name="Google Shape;184;p28"/>
          <p:cNvSpPr txBox="1">
            <a:spLocks noGrp="1"/>
          </p:cNvSpPr>
          <p:nvPr>
            <p:ph type="title"/>
          </p:nvPr>
        </p:nvSpPr>
        <p:spPr>
          <a:xfrm>
            <a:off x="4610825" y="677525"/>
            <a:ext cx="36177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subTitle" idx="1"/>
          </p:nvPr>
        </p:nvSpPr>
        <p:spPr>
          <a:xfrm>
            <a:off x="4610794" y="1671625"/>
            <a:ext cx="3617700" cy="11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9"/>
          <p:cNvPicPr preferRelativeResize="0"/>
          <p:nvPr/>
        </p:nvPicPr>
        <p:blipFill rotWithShape="1">
          <a:blip r:embed="rId2">
            <a:alphaModFix amt="30000"/>
          </a:blip>
          <a:srcRect l="59" r="59"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/>
          <p:nvPr/>
        </p:nvSpPr>
        <p:spPr>
          <a:xfrm rot="10800000" flipH="1"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189" name="Google Shape;189;p29"/>
          <p:cNvSpPr/>
          <p:nvPr/>
        </p:nvSpPr>
        <p:spPr>
          <a:xfrm>
            <a:off x="436650" y="433650"/>
            <a:ext cx="8270700" cy="4276200"/>
          </a:xfrm>
          <a:prstGeom prst="plaque">
            <a:avLst>
              <a:gd name="adj" fmla="val 12100"/>
            </a:avLst>
          </a:prstGeom>
          <a:noFill/>
          <a:ln w="28575" cap="flat" cmpd="dbl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0"/>
          <p:cNvPicPr preferRelativeResize="0"/>
          <p:nvPr/>
        </p:nvPicPr>
        <p:blipFill rotWithShape="1">
          <a:blip r:embed="rId2">
            <a:alphaModFix amt="30000"/>
          </a:blip>
          <a:srcRect l="59" r="5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0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10784"/>
            </a:avLst>
          </a:prstGeom>
          <a:noFill/>
          <a:ln w="38100" cap="flat" cmpd="thickThin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Kanit Light"/>
              <a:ea typeface="Kanit Light"/>
              <a:cs typeface="Kanit Light"/>
              <a:sym typeface="Kanit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 amt="30000"/>
          </a:blip>
          <a:srcRect l="59" r="5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147451"/>
            <a:ext cx="7704000" cy="3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/>
          <p:cNvPicPr preferRelativeResize="0"/>
          <p:nvPr/>
        </p:nvPicPr>
        <p:blipFill rotWithShape="1">
          <a:blip r:embed="rId2">
            <a:alphaModFix amt="30000"/>
          </a:blip>
          <a:srcRect l="59" r="5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 rotWithShape="1">
          <a:blip r:embed="rId2">
            <a:alphaModFix amt="30000"/>
          </a:blip>
          <a:srcRect l="59" r="5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4439400" cy="9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1"/>
          </p:nvPr>
        </p:nvSpPr>
        <p:spPr>
          <a:xfrm>
            <a:off x="720000" y="1891225"/>
            <a:ext cx="4439400" cy="21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La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 rotWithShape="1">
          <a:blip r:embed="rId2">
            <a:alphaModFix amt="30000"/>
          </a:blip>
          <a:srcRect l="19" r="29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9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713225" y="1506850"/>
            <a:ext cx="4166700" cy="10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713225" y="2655650"/>
            <a:ext cx="41667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3"/>
          <p:cNvPicPr preferRelativeResize="0"/>
          <p:nvPr/>
        </p:nvPicPr>
        <p:blipFill rotWithShape="1">
          <a:blip r:embed="rId2">
            <a:alphaModFix amt="2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Libre Baskerville"/>
              <a:buNone/>
              <a:defRPr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2132088" y="2170988"/>
            <a:ext cx="210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2"/>
          </p:nvPr>
        </p:nvSpPr>
        <p:spPr>
          <a:xfrm>
            <a:off x="5734637" y="2170988"/>
            <a:ext cx="210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3"/>
          </p:nvPr>
        </p:nvSpPr>
        <p:spPr>
          <a:xfrm>
            <a:off x="2132088" y="3904175"/>
            <a:ext cx="210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4"/>
          </p:nvPr>
        </p:nvSpPr>
        <p:spPr>
          <a:xfrm>
            <a:off x="5734637" y="3904174"/>
            <a:ext cx="210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5" hasCustomPrompt="1"/>
          </p:nvPr>
        </p:nvSpPr>
        <p:spPr>
          <a:xfrm>
            <a:off x="1300372" y="1477950"/>
            <a:ext cx="831600" cy="61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6" hasCustomPrompt="1"/>
          </p:nvPr>
        </p:nvSpPr>
        <p:spPr>
          <a:xfrm>
            <a:off x="1300372" y="3197950"/>
            <a:ext cx="831600" cy="61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7" hasCustomPrompt="1"/>
          </p:nvPr>
        </p:nvSpPr>
        <p:spPr>
          <a:xfrm>
            <a:off x="4910822" y="1486200"/>
            <a:ext cx="831600" cy="61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8" hasCustomPrompt="1"/>
          </p:nvPr>
        </p:nvSpPr>
        <p:spPr>
          <a:xfrm>
            <a:off x="4910822" y="3218800"/>
            <a:ext cx="831600" cy="61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Libre Baskerville"/>
              <a:buNone/>
              <a:defRPr sz="3000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9"/>
          </p:nvPr>
        </p:nvSpPr>
        <p:spPr>
          <a:xfrm>
            <a:off x="2132088" y="1373475"/>
            <a:ext cx="2109000" cy="9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3"/>
          </p:nvPr>
        </p:nvSpPr>
        <p:spPr>
          <a:xfrm>
            <a:off x="5734641" y="1373475"/>
            <a:ext cx="2109000" cy="9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4"/>
          </p:nvPr>
        </p:nvSpPr>
        <p:spPr>
          <a:xfrm>
            <a:off x="2132088" y="3106118"/>
            <a:ext cx="2109000" cy="9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5"/>
          </p:nvPr>
        </p:nvSpPr>
        <p:spPr>
          <a:xfrm>
            <a:off x="5734641" y="3106067"/>
            <a:ext cx="2109000" cy="9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/>
          <p:nvPr/>
        </p:nvSpPr>
        <p:spPr>
          <a:xfrm>
            <a:off x="186900" y="188850"/>
            <a:ext cx="8770200" cy="4765800"/>
          </a:xfrm>
          <a:prstGeom prst="plaque">
            <a:avLst>
              <a:gd name="adj" fmla="val 2767"/>
            </a:avLst>
          </a:prstGeom>
          <a:noFill/>
          <a:ln w="28575" cap="flat" cmpd="dbl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Baskerville"/>
              <a:buNone/>
              <a:defRPr sz="2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Baskerville"/>
              <a:buNone/>
              <a:defRPr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Baskerville"/>
              <a:buNone/>
              <a:defRPr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Baskerville"/>
              <a:buNone/>
              <a:defRPr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Baskerville"/>
              <a:buNone/>
              <a:defRPr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Baskerville"/>
              <a:buNone/>
              <a:defRPr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Baskerville"/>
              <a:buNone/>
              <a:defRPr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Baskerville"/>
              <a:buNone/>
              <a:defRPr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Baskerville"/>
              <a:buNone/>
              <a:defRPr sz="3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Medium"/>
              <a:buChar char="●"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Medium"/>
              <a:buChar char="○"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Medium"/>
              <a:buChar char="■"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Medium"/>
              <a:buChar char="●"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Medium"/>
              <a:buChar char="○"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Medium"/>
              <a:buChar char="■"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Medium"/>
              <a:buChar char="●"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Medium"/>
              <a:buChar char="○"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Medium"/>
              <a:buChar char="■"/>
              <a:defRPr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1" r:id="rId9"/>
    <p:sldLayoutId id="2147483662" r:id="rId10"/>
    <p:sldLayoutId id="2147483663" r:id="rId11"/>
    <p:sldLayoutId id="214748366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  <p:sldLayoutId id="2147483676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3" Type="http://schemas.openxmlformats.org/officeDocument/2006/relationships/slide" Target="slide28.xml"/><Relationship Id="rId7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12" Type="http://schemas.openxmlformats.org/officeDocument/2006/relationships/hyperlink" Target="http://bit.ly/33VAFh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11" Type="http://schemas.openxmlformats.org/officeDocument/2006/relationships/hyperlink" Target="http://bit.ly/30B07Gq" TargetMode="External"/><Relationship Id="rId5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10" Type="http://schemas.openxmlformats.org/officeDocument/2006/relationships/hyperlink" Target="https://bit.ly/3A1uf1Q" TargetMode="External"/><Relationship Id="rId4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Relationship Id="rId9" Type="http://schemas.openxmlformats.org/officeDocument/2006/relationships/hyperlink" Target="https://www.videvo.net/?utm_source=slidesgo_template&amp;utm_medium=referral-link&amp;utm_campaign=sg_resources&amp;utm_content=videvo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hyperlink" Target="https://docs.google.com/spreadsheets/d/1Ikc_nzIoAwXoCyViWtVHr_9PlSoBBOrGOjrpnt8U0xI/copy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 txBox="1">
            <a:spLocks noGrp="1"/>
          </p:cNvSpPr>
          <p:nvPr>
            <p:ph type="ctrTitle"/>
          </p:nvPr>
        </p:nvSpPr>
        <p:spPr>
          <a:xfrm>
            <a:off x="713225" y="1465500"/>
            <a:ext cx="4158300" cy="19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Industrial Revolution </a:t>
            </a:r>
            <a:r>
              <a:rPr lang="en" b="0"/>
              <a:t>-</a:t>
            </a:r>
            <a:r>
              <a:rPr lang="en"/>
              <a:t> </a:t>
            </a:r>
            <a:r>
              <a:rPr lang="en" b="0"/>
              <a:t>Social Studies</a:t>
            </a:r>
            <a:endParaRPr sz="3000" b="0"/>
          </a:p>
        </p:txBody>
      </p:sp>
      <p:sp>
        <p:nvSpPr>
          <p:cNvPr id="204" name="Google Shape;204;p34"/>
          <p:cNvSpPr txBox="1">
            <a:spLocks noGrp="1"/>
          </p:cNvSpPr>
          <p:nvPr>
            <p:ph type="subTitle" idx="1"/>
          </p:nvPr>
        </p:nvSpPr>
        <p:spPr>
          <a:xfrm>
            <a:off x="713225" y="3566050"/>
            <a:ext cx="41583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cxnSp>
        <p:nvCxnSpPr>
          <p:cNvPr id="205" name="Google Shape;205;p34"/>
          <p:cNvCxnSpPr/>
          <p:nvPr/>
        </p:nvCxnSpPr>
        <p:spPr>
          <a:xfrm>
            <a:off x="815950" y="3456350"/>
            <a:ext cx="4232400" cy="0"/>
          </a:xfrm>
          <a:prstGeom prst="straightConnector1">
            <a:avLst/>
          </a:prstGeom>
          <a:noFill/>
          <a:ln w="28575" cap="flat" cmpd="dbl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Transformations in production</a:t>
            </a:r>
            <a:endParaRPr/>
          </a:p>
        </p:txBody>
      </p:sp>
      <p:sp>
        <p:nvSpPr>
          <p:cNvPr id="290" name="Google Shape;290;p43"/>
          <p:cNvSpPr txBox="1">
            <a:spLocks noGrp="1"/>
          </p:cNvSpPr>
          <p:nvPr>
            <p:ph type="subTitle" idx="1"/>
          </p:nvPr>
        </p:nvSpPr>
        <p:spPr>
          <a:xfrm>
            <a:off x="937625" y="2876574"/>
            <a:ext cx="21753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291" name="Google Shape;291;p43"/>
          <p:cNvSpPr txBox="1">
            <a:spLocks noGrp="1"/>
          </p:cNvSpPr>
          <p:nvPr>
            <p:ph type="subTitle" idx="2"/>
          </p:nvPr>
        </p:nvSpPr>
        <p:spPr>
          <a:xfrm>
            <a:off x="3484347" y="2876574"/>
            <a:ext cx="21753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292" name="Google Shape;292;p43"/>
          <p:cNvSpPr txBox="1">
            <a:spLocks noGrp="1"/>
          </p:cNvSpPr>
          <p:nvPr>
            <p:ph type="subTitle" idx="3"/>
          </p:nvPr>
        </p:nvSpPr>
        <p:spPr>
          <a:xfrm>
            <a:off x="6031075" y="2876574"/>
            <a:ext cx="21753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293" name="Google Shape;293;p43"/>
          <p:cNvSpPr txBox="1">
            <a:spLocks noGrp="1"/>
          </p:cNvSpPr>
          <p:nvPr>
            <p:ph type="subTitle" idx="4"/>
          </p:nvPr>
        </p:nvSpPr>
        <p:spPr>
          <a:xfrm>
            <a:off x="937625" y="2599796"/>
            <a:ext cx="2175300" cy="4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94" name="Google Shape;294;p43"/>
          <p:cNvSpPr txBox="1">
            <a:spLocks noGrp="1"/>
          </p:cNvSpPr>
          <p:nvPr>
            <p:ph type="subTitle" idx="5"/>
          </p:nvPr>
        </p:nvSpPr>
        <p:spPr>
          <a:xfrm>
            <a:off x="3484350" y="2599796"/>
            <a:ext cx="2175300" cy="4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95" name="Google Shape;295;p43"/>
          <p:cNvSpPr txBox="1">
            <a:spLocks noGrp="1"/>
          </p:cNvSpPr>
          <p:nvPr>
            <p:ph type="subTitle" idx="6"/>
          </p:nvPr>
        </p:nvSpPr>
        <p:spPr>
          <a:xfrm>
            <a:off x="6031075" y="2599796"/>
            <a:ext cx="2175300" cy="4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grpSp>
        <p:nvGrpSpPr>
          <p:cNvPr id="296" name="Google Shape;296;p43"/>
          <p:cNvGrpSpPr/>
          <p:nvPr/>
        </p:nvGrpSpPr>
        <p:grpSpPr>
          <a:xfrm>
            <a:off x="1056608" y="2086165"/>
            <a:ext cx="370930" cy="370549"/>
            <a:chOff x="2497275" y="2744159"/>
            <a:chExt cx="370930" cy="370549"/>
          </a:xfrm>
        </p:grpSpPr>
        <p:sp>
          <p:nvSpPr>
            <p:cNvPr id="297" name="Google Shape;297;p43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3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3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3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3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3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" name="Google Shape;303;p43"/>
          <p:cNvSpPr/>
          <p:nvPr/>
        </p:nvSpPr>
        <p:spPr>
          <a:xfrm>
            <a:off x="3551777" y="211342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4" name="Google Shape;304;p43"/>
          <p:cNvGrpSpPr/>
          <p:nvPr/>
        </p:nvGrpSpPr>
        <p:grpSpPr>
          <a:xfrm>
            <a:off x="6114076" y="2084446"/>
            <a:ext cx="374709" cy="374010"/>
            <a:chOff x="1421638" y="4125629"/>
            <a:chExt cx="374709" cy="374010"/>
          </a:xfrm>
        </p:grpSpPr>
        <p:sp>
          <p:nvSpPr>
            <p:cNvPr id="305" name="Google Shape;305;p43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3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Economic consequences</a:t>
            </a:r>
            <a:endParaRPr/>
          </a:p>
        </p:txBody>
      </p:sp>
      <p:sp>
        <p:nvSpPr>
          <p:cNvPr id="312" name="Google Shape;312;p44"/>
          <p:cNvSpPr txBox="1">
            <a:spLocks noGrp="1"/>
          </p:cNvSpPr>
          <p:nvPr>
            <p:ph type="subTitle" idx="1"/>
          </p:nvPr>
        </p:nvSpPr>
        <p:spPr>
          <a:xfrm>
            <a:off x="1754123" y="2204739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313" name="Google Shape;313;p44"/>
          <p:cNvSpPr txBox="1">
            <a:spLocks noGrp="1"/>
          </p:cNvSpPr>
          <p:nvPr>
            <p:ph type="subTitle" idx="2"/>
          </p:nvPr>
        </p:nvSpPr>
        <p:spPr>
          <a:xfrm>
            <a:off x="5411677" y="2204739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extremely high temperatures</a:t>
            </a:r>
            <a:endParaRPr/>
          </a:p>
        </p:txBody>
      </p:sp>
      <p:sp>
        <p:nvSpPr>
          <p:cNvPr id="314" name="Google Shape;314;p44"/>
          <p:cNvSpPr txBox="1">
            <a:spLocks noGrp="1"/>
          </p:cNvSpPr>
          <p:nvPr>
            <p:ph type="subTitle" idx="3"/>
          </p:nvPr>
        </p:nvSpPr>
        <p:spPr>
          <a:xfrm>
            <a:off x="1754123" y="393859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315" name="Google Shape;315;p44"/>
          <p:cNvSpPr txBox="1">
            <a:spLocks noGrp="1"/>
          </p:cNvSpPr>
          <p:nvPr>
            <p:ph type="subTitle" idx="4"/>
          </p:nvPr>
        </p:nvSpPr>
        <p:spPr>
          <a:xfrm>
            <a:off x="5411677" y="393859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316" name="Google Shape;316;p44"/>
          <p:cNvSpPr txBox="1">
            <a:spLocks noGrp="1"/>
          </p:cNvSpPr>
          <p:nvPr>
            <p:ph type="subTitle" idx="5"/>
          </p:nvPr>
        </p:nvSpPr>
        <p:spPr>
          <a:xfrm>
            <a:off x="1754125" y="1929550"/>
            <a:ext cx="19782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17" name="Google Shape;317;p44"/>
          <p:cNvSpPr txBox="1">
            <a:spLocks noGrp="1"/>
          </p:cNvSpPr>
          <p:nvPr>
            <p:ph type="subTitle" idx="6"/>
          </p:nvPr>
        </p:nvSpPr>
        <p:spPr>
          <a:xfrm>
            <a:off x="1754125" y="3663351"/>
            <a:ext cx="19782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18" name="Google Shape;318;p44"/>
          <p:cNvSpPr txBox="1">
            <a:spLocks noGrp="1"/>
          </p:cNvSpPr>
          <p:nvPr>
            <p:ph type="subTitle" idx="7"/>
          </p:nvPr>
        </p:nvSpPr>
        <p:spPr>
          <a:xfrm>
            <a:off x="5411675" y="1929550"/>
            <a:ext cx="19782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19" name="Google Shape;319;p44"/>
          <p:cNvSpPr txBox="1">
            <a:spLocks noGrp="1"/>
          </p:cNvSpPr>
          <p:nvPr>
            <p:ph type="subTitle" idx="8"/>
          </p:nvPr>
        </p:nvSpPr>
        <p:spPr>
          <a:xfrm>
            <a:off x="5411675" y="3663351"/>
            <a:ext cx="1978200" cy="40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grpSp>
        <p:nvGrpSpPr>
          <p:cNvPr id="320" name="Google Shape;320;p44"/>
          <p:cNvGrpSpPr/>
          <p:nvPr/>
        </p:nvGrpSpPr>
        <p:grpSpPr>
          <a:xfrm>
            <a:off x="6223251" y="3234850"/>
            <a:ext cx="355053" cy="248038"/>
            <a:chOff x="6849393" y="3733994"/>
            <a:chExt cx="355053" cy="248038"/>
          </a:xfrm>
        </p:grpSpPr>
        <p:sp>
          <p:nvSpPr>
            <p:cNvPr id="321" name="Google Shape;321;p44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4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4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4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4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44"/>
          <p:cNvGrpSpPr/>
          <p:nvPr/>
        </p:nvGrpSpPr>
        <p:grpSpPr>
          <a:xfrm>
            <a:off x="2566660" y="1419303"/>
            <a:ext cx="353145" cy="351998"/>
            <a:chOff x="852385" y="1510916"/>
            <a:chExt cx="353145" cy="351998"/>
          </a:xfrm>
        </p:grpSpPr>
        <p:sp>
          <p:nvSpPr>
            <p:cNvPr id="327" name="Google Shape;327;p44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4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4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Google Shape;330;p44"/>
          <p:cNvGrpSpPr/>
          <p:nvPr/>
        </p:nvGrpSpPr>
        <p:grpSpPr>
          <a:xfrm>
            <a:off x="6239521" y="1474489"/>
            <a:ext cx="322508" cy="273494"/>
            <a:chOff x="2661459" y="2015001"/>
            <a:chExt cx="322508" cy="273494"/>
          </a:xfrm>
        </p:grpSpPr>
        <p:sp>
          <p:nvSpPr>
            <p:cNvPr id="331" name="Google Shape;331;p44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4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" name="Google Shape;333;p44"/>
          <p:cNvSpPr/>
          <p:nvPr/>
        </p:nvSpPr>
        <p:spPr>
          <a:xfrm>
            <a:off x="2590875" y="3206852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/>
          <p:cNvSpPr txBox="1">
            <a:spLocks noGrp="1"/>
          </p:cNvSpPr>
          <p:nvPr>
            <p:ph type="subTitle" idx="2"/>
          </p:nvPr>
        </p:nvSpPr>
        <p:spPr>
          <a:xfrm>
            <a:off x="3579000" y="2214298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extremely high temperatures</a:t>
            </a:r>
            <a:endParaRPr/>
          </a:p>
        </p:txBody>
      </p:sp>
      <p:sp>
        <p:nvSpPr>
          <p:cNvPr id="339" name="Google Shape;339;p45"/>
          <p:cNvSpPr txBox="1">
            <a:spLocks noGrp="1"/>
          </p:cNvSpPr>
          <p:nvPr>
            <p:ph type="subTitle" idx="5"/>
          </p:nvPr>
        </p:nvSpPr>
        <p:spPr>
          <a:xfrm>
            <a:off x="6049373" y="2214298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340" name="Google Shape;340;p4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consequences</a:t>
            </a:r>
            <a:endParaRPr/>
          </a:p>
        </p:txBody>
      </p:sp>
      <p:sp>
        <p:nvSpPr>
          <p:cNvPr id="341" name="Google Shape;341;p45"/>
          <p:cNvSpPr txBox="1">
            <a:spLocks noGrp="1"/>
          </p:cNvSpPr>
          <p:nvPr>
            <p:ph type="subTitle" idx="1"/>
          </p:nvPr>
        </p:nvSpPr>
        <p:spPr>
          <a:xfrm>
            <a:off x="1108627" y="2214298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342" name="Google Shape;342;p45"/>
          <p:cNvSpPr txBox="1">
            <a:spLocks noGrp="1"/>
          </p:cNvSpPr>
          <p:nvPr>
            <p:ph type="subTitle" idx="3"/>
          </p:nvPr>
        </p:nvSpPr>
        <p:spPr>
          <a:xfrm>
            <a:off x="1108627" y="393884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343" name="Google Shape;343;p45"/>
          <p:cNvSpPr txBox="1">
            <a:spLocks noGrp="1"/>
          </p:cNvSpPr>
          <p:nvPr>
            <p:ph type="subTitle" idx="4"/>
          </p:nvPr>
        </p:nvSpPr>
        <p:spPr>
          <a:xfrm>
            <a:off x="3579000" y="393884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344" name="Google Shape;344;p45"/>
          <p:cNvSpPr txBox="1">
            <a:spLocks noGrp="1"/>
          </p:cNvSpPr>
          <p:nvPr>
            <p:ph type="subTitle" idx="6"/>
          </p:nvPr>
        </p:nvSpPr>
        <p:spPr>
          <a:xfrm>
            <a:off x="6049373" y="393884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345" name="Google Shape;345;p45"/>
          <p:cNvSpPr txBox="1">
            <a:spLocks noGrp="1"/>
          </p:cNvSpPr>
          <p:nvPr>
            <p:ph type="subTitle" idx="7"/>
          </p:nvPr>
        </p:nvSpPr>
        <p:spPr>
          <a:xfrm>
            <a:off x="1109527" y="1854122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46" name="Google Shape;346;p45"/>
          <p:cNvSpPr txBox="1">
            <a:spLocks noGrp="1"/>
          </p:cNvSpPr>
          <p:nvPr>
            <p:ph type="subTitle" idx="8"/>
          </p:nvPr>
        </p:nvSpPr>
        <p:spPr>
          <a:xfrm>
            <a:off x="3579900" y="1854122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47" name="Google Shape;347;p45"/>
          <p:cNvSpPr txBox="1">
            <a:spLocks noGrp="1"/>
          </p:cNvSpPr>
          <p:nvPr>
            <p:ph type="subTitle" idx="9"/>
          </p:nvPr>
        </p:nvSpPr>
        <p:spPr>
          <a:xfrm>
            <a:off x="6050273" y="1854122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348" name="Google Shape;348;p45"/>
          <p:cNvSpPr txBox="1">
            <a:spLocks noGrp="1"/>
          </p:cNvSpPr>
          <p:nvPr>
            <p:ph type="subTitle" idx="13"/>
          </p:nvPr>
        </p:nvSpPr>
        <p:spPr>
          <a:xfrm>
            <a:off x="1109527" y="3572765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49" name="Google Shape;349;p45"/>
          <p:cNvSpPr txBox="1">
            <a:spLocks noGrp="1"/>
          </p:cNvSpPr>
          <p:nvPr>
            <p:ph type="subTitle" idx="14"/>
          </p:nvPr>
        </p:nvSpPr>
        <p:spPr>
          <a:xfrm>
            <a:off x="3579900" y="3572765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350" name="Google Shape;350;p45"/>
          <p:cNvSpPr txBox="1">
            <a:spLocks noGrp="1"/>
          </p:cNvSpPr>
          <p:nvPr>
            <p:ph type="subTitle" idx="15"/>
          </p:nvPr>
        </p:nvSpPr>
        <p:spPr>
          <a:xfrm>
            <a:off x="6050273" y="3572765"/>
            <a:ext cx="1984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grpSp>
        <p:nvGrpSpPr>
          <p:cNvPr id="351" name="Google Shape;351;p45"/>
          <p:cNvGrpSpPr/>
          <p:nvPr/>
        </p:nvGrpSpPr>
        <p:grpSpPr>
          <a:xfrm>
            <a:off x="6891934" y="1412413"/>
            <a:ext cx="300897" cy="356627"/>
            <a:chOff x="8020159" y="1516551"/>
            <a:chExt cx="300897" cy="356627"/>
          </a:xfrm>
        </p:grpSpPr>
        <p:sp>
          <p:nvSpPr>
            <p:cNvPr id="352" name="Google Shape;352;p45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5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5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5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5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45"/>
          <p:cNvSpPr/>
          <p:nvPr/>
        </p:nvSpPr>
        <p:spPr>
          <a:xfrm>
            <a:off x="4369327" y="312306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45"/>
          <p:cNvGrpSpPr/>
          <p:nvPr/>
        </p:nvGrpSpPr>
        <p:grpSpPr>
          <a:xfrm>
            <a:off x="4391417" y="1410156"/>
            <a:ext cx="361147" cy="361147"/>
            <a:chOff x="6216367" y="1970156"/>
            <a:chExt cx="361147" cy="361147"/>
          </a:xfrm>
        </p:grpSpPr>
        <p:sp>
          <p:nvSpPr>
            <p:cNvPr id="359" name="Google Shape;359;p45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5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5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5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45"/>
          <p:cNvGrpSpPr/>
          <p:nvPr/>
        </p:nvGrpSpPr>
        <p:grpSpPr>
          <a:xfrm>
            <a:off x="1923690" y="1409766"/>
            <a:ext cx="355863" cy="361911"/>
            <a:chOff x="7967103" y="2415041"/>
            <a:chExt cx="355863" cy="361911"/>
          </a:xfrm>
        </p:grpSpPr>
        <p:sp>
          <p:nvSpPr>
            <p:cNvPr id="364" name="Google Shape;364;p45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5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5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5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5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5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5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5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5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5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5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375;p45"/>
          <p:cNvGrpSpPr/>
          <p:nvPr/>
        </p:nvGrpSpPr>
        <p:grpSpPr>
          <a:xfrm>
            <a:off x="6875036" y="3183133"/>
            <a:ext cx="334666" cy="334634"/>
            <a:chOff x="7976174" y="2925108"/>
            <a:chExt cx="334666" cy="334634"/>
          </a:xfrm>
        </p:grpSpPr>
        <p:sp>
          <p:nvSpPr>
            <p:cNvPr id="376" name="Google Shape;376;p45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5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5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5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5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5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5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5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5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45"/>
          <p:cNvGrpSpPr/>
          <p:nvPr/>
        </p:nvGrpSpPr>
        <p:grpSpPr>
          <a:xfrm>
            <a:off x="1924656" y="3183135"/>
            <a:ext cx="353954" cy="318880"/>
            <a:chOff x="3988156" y="3380210"/>
            <a:chExt cx="353954" cy="318880"/>
          </a:xfrm>
        </p:grpSpPr>
        <p:sp>
          <p:nvSpPr>
            <p:cNvPr id="386" name="Google Shape;386;p45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5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5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5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5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9"/>
          <p:cNvSpPr txBox="1">
            <a:spLocks noGrp="1"/>
          </p:cNvSpPr>
          <p:nvPr>
            <p:ph type="title"/>
          </p:nvPr>
        </p:nvSpPr>
        <p:spPr>
          <a:xfrm>
            <a:off x="720000" y="1354421"/>
            <a:ext cx="3519600" cy="15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concept</a:t>
            </a:r>
            <a:endParaRPr/>
          </a:p>
        </p:txBody>
      </p:sp>
      <p:sp>
        <p:nvSpPr>
          <p:cNvPr id="416" name="Google Shape;416;p49"/>
          <p:cNvSpPr txBox="1">
            <a:spLocks noGrp="1"/>
          </p:cNvSpPr>
          <p:nvPr>
            <p:ph type="subTitle" idx="1"/>
          </p:nvPr>
        </p:nvSpPr>
        <p:spPr>
          <a:xfrm>
            <a:off x="720000" y="2861763"/>
            <a:ext cx="3519600" cy="9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sp>
        <p:nvSpPr>
          <p:cNvPr id="417" name="Google Shape;417;p49"/>
          <p:cNvSpPr/>
          <p:nvPr/>
        </p:nvSpPr>
        <p:spPr>
          <a:xfrm>
            <a:off x="4572000" y="539500"/>
            <a:ext cx="3858900" cy="4064400"/>
          </a:xfrm>
          <a:prstGeom prst="plaque">
            <a:avLst>
              <a:gd name="adj" fmla="val 6050"/>
            </a:avLst>
          </a:prstGeom>
          <a:noFill/>
          <a:ln w="28575" cap="flat" cmpd="dbl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 Light"/>
              <a:ea typeface="Kanit Light"/>
              <a:cs typeface="Kanit Light"/>
              <a:sym typeface="Kanit Light"/>
            </a:endParaRPr>
          </a:p>
        </p:txBody>
      </p:sp>
      <p:pic>
        <p:nvPicPr>
          <p:cNvPr id="418" name="Google Shape;418;p4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-7956" t="1057" r="-8702" b="1047"/>
          <a:stretch/>
        </p:blipFill>
        <p:spPr>
          <a:xfrm flipH="1">
            <a:off x="4588900" y="952650"/>
            <a:ext cx="3827475" cy="3238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1"/>
          <p:cNvSpPr txBox="1">
            <a:spLocks noGrp="1"/>
          </p:cNvSpPr>
          <p:nvPr>
            <p:ph type="subTitle" idx="1"/>
          </p:nvPr>
        </p:nvSpPr>
        <p:spPr>
          <a:xfrm>
            <a:off x="4214875" y="1300398"/>
            <a:ext cx="4215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Jupiter’s rotation period</a:t>
            </a:r>
            <a:endParaRPr/>
          </a:p>
        </p:txBody>
      </p:sp>
      <p:sp>
        <p:nvSpPr>
          <p:cNvPr id="432" name="Google Shape;432;p51"/>
          <p:cNvSpPr txBox="1">
            <a:spLocks noGrp="1"/>
          </p:cNvSpPr>
          <p:nvPr>
            <p:ph type="title"/>
          </p:nvPr>
        </p:nvSpPr>
        <p:spPr>
          <a:xfrm>
            <a:off x="4214875" y="611475"/>
            <a:ext cx="42159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433" name="Google Shape;433;p51"/>
          <p:cNvSpPr txBox="1">
            <a:spLocks noGrp="1"/>
          </p:cNvSpPr>
          <p:nvPr>
            <p:ph type="title" idx="2"/>
          </p:nvPr>
        </p:nvSpPr>
        <p:spPr>
          <a:xfrm>
            <a:off x="4214875" y="1963730"/>
            <a:ext cx="42159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434" name="Google Shape;434;p51"/>
          <p:cNvSpPr txBox="1">
            <a:spLocks noGrp="1"/>
          </p:cNvSpPr>
          <p:nvPr>
            <p:ph type="subTitle" idx="3"/>
          </p:nvPr>
        </p:nvSpPr>
        <p:spPr>
          <a:xfrm>
            <a:off x="4214875" y="2652649"/>
            <a:ext cx="4215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Sun’s mass compared to Earth’s</a:t>
            </a:r>
            <a:endParaRPr/>
          </a:p>
        </p:txBody>
      </p:sp>
      <p:sp>
        <p:nvSpPr>
          <p:cNvPr id="435" name="Google Shape;435;p51"/>
          <p:cNvSpPr txBox="1">
            <a:spLocks noGrp="1"/>
          </p:cNvSpPr>
          <p:nvPr>
            <p:ph type="title" idx="4"/>
          </p:nvPr>
        </p:nvSpPr>
        <p:spPr>
          <a:xfrm>
            <a:off x="4214875" y="3315984"/>
            <a:ext cx="42159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436" name="Google Shape;436;p51"/>
          <p:cNvSpPr txBox="1">
            <a:spLocks noGrp="1"/>
          </p:cNvSpPr>
          <p:nvPr>
            <p:ph type="subTitle" idx="5"/>
          </p:nvPr>
        </p:nvSpPr>
        <p:spPr>
          <a:xfrm>
            <a:off x="4214875" y="4004900"/>
            <a:ext cx="42159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  <p:pic>
        <p:nvPicPr>
          <p:cNvPr id="437" name="Google Shape;43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845238"/>
            <a:ext cx="3453024" cy="345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in living conditions</a:t>
            </a:r>
            <a:endParaRPr/>
          </a:p>
        </p:txBody>
      </p:sp>
      <p:sp>
        <p:nvSpPr>
          <p:cNvPr id="443" name="Google Shape;443;p52"/>
          <p:cNvSpPr txBox="1">
            <a:spLocks noGrp="1"/>
          </p:cNvSpPr>
          <p:nvPr>
            <p:ph type="subTitle" idx="4294967295"/>
          </p:nvPr>
        </p:nvSpPr>
        <p:spPr>
          <a:xfrm>
            <a:off x="938500" y="3463525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444" name="Google Shape;444;p52"/>
          <p:cNvSpPr txBox="1">
            <a:spLocks noGrp="1"/>
          </p:cNvSpPr>
          <p:nvPr>
            <p:ph type="subTitle" idx="4294967295"/>
          </p:nvPr>
        </p:nvSpPr>
        <p:spPr>
          <a:xfrm>
            <a:off x="938500" y="3154825"/>
            <a:ext cx="21732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Libre Baskerville"/>
                <a:ea typeface="Libre Baskerville"/>
                <a:cs typeface="Libre Baskerville"/>
                <a:sym typeface="Libre Baskerville"/>
              </a:rPr>
              <a:t>Mercury</a:t>
            </a:r>
            <a:endParaRPr sz="1800" b="1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5" name="Google Shape;445;p52"/>
          <p:cNvSpPr txBox="1">
            <a:spLocks noGrp="1"/>
          </p:cNvSpPr>
          <p:nvPr>
            <p:ph type="subTitle" idx="4294967295"/>
          </p:nvPr>
        </p:nvSpPr>
        <p:spPr>
          <a:xfrm>
            <a:off x="3485400" y="3463525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446" name="Google Shape;446;p52"/>
          <p:cNvSpPr txBox="1">
            <a:spLocks noGrp="1"/>
          </p:cNvSpPr>
          <p:nvPr>
            <p:ph type="subTitle" idx="4294967295"/>
          </p:nvPr>
        </p:nvSpPr>
        <p:spPr>
          <a:xfrm>
            <a:off x="3485400" y="3154825"/>
            <a:ext cx="21732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Libre Baskerville"/>
                <a:ea typeface="Libre Baskerville"/>
                <a:cs typeface="Libre Baskerville"/>
                <a:sym typeface="Libre Baskerville"/>
              </a:rPr>
              <a:t>Venus</a:t>
            </a:r>
            <a:endParaRPr sz="1800" b="1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7" name="Google Shape;447;p52"/>
          <p:cNvSpPr txBox="1">
            <a:spLocks noGrp="1"/>
          </p:cNvSpPr>
          <p:nvPr>
            <p:ph type="subTitle" idx="4294967295"/>
          </p:nvPr>
        </p:nvSpPr>
        <p:spPr>
          <a:xfrm>
            <a:off x="6032300" y="3463525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448" name="Google Shape;448;p52"/>
          <p:cNvSpPr txBox="1">
            <a:spLocks noGrp="1"/>
          </p:cNvSpPr>
          <p:nvPr>
            <p:ph type="subTitle" idx="4294967295"/>
          </p:nvPr>
        </p:nvSpPr>
        <p:spPr>
          <a:xfrm>
            <a:off x="6032300" y="3154825"/>
            <a:ext cx="2173200" cy="4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Libre Baskerville"/>
                <a:ea typeface="Libre Baskerville"/>
                <a:cs typeface="Libre Baskerville"/>
                <a:sym typeface="Libre Baskerville"/>
              </a:rPr>
              <a:t>Mars</a:t>
            </a:r>
            <a:endParaRPr sz="1800" b="1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9" name="Google Shape;449;p52"/>
          <p:cNvSpPr/>
          <p:nvPr/>
        </p:nvSpPr>
        <p:spPr>
          <a:xfrm>
            <a:off x="1333825" y="1640000"/>
            <a:ext cx="1382700" cy="1382700"/>
          </a:xfrm>
          <a:prstGeom prst="donut">
            <a:avLst>
              <a:gd name="adj" fmla="val 11930"/>
            </a:avLst>
          </a:prstGeom>
          <a:noFill/>
          <a:ln w="38100" cap="flat" cmpd="dbl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52"/>
          <p:cNvSpPr/>
          <p:nvPr/>
        </p:nvSpPr>
        <p:spPr>
          <a:xfrm flipH="1">
            <a:off x="1326302" y="1632375"/>
            <a:ext cx="1397700" cy="1397700"/>
          </a:xfrm>
          <a:prstGeom prst="blockArc">
            <a:avLst>
              <a:gd name="adj1" fmla="val 10798115"/>
              <a:gd name="adj2" fmla="val 16256715"/>
              <a:gd name="adj3" fmla="val 1271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52"/>
          <p:cNvSpPr txBox="1">
            <a:spLocks noGrp="1"/>
          </p:cNvSpPr>
          <p:nvPr>
            <p:ph type="title" idx="4294967295"/>
          </p:nvPr>
        </p:nvSpPr>
        <p:spPr>
          <a:xfrm>
            <a:off x="4063663" y="2127875"/>
            <a:ext cx="1016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50%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452" name="Google Shape;452;p52"/>
          <p:cNvSpPr txBox="1">
            <a:spLocks noGrp="1"/>
          </p:cNvSpPr>
          <p:nvPr>
            <p:ph type="title" idx="4294967295"/>
          </p:nvPr>
        </p:nvSpPr>
        <p:spPr>
          <a:xfrm>
            <a:off x="6608175" y="2127875"/>
            <a:ext cx="1016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75%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453" name="Google Shape;453;p52"/>
          <p:cNvSpPr txBox="1">
            <a:spLocks noGrp="1"/>
          </p:cNvSpPr>
          <p:nvPr>
            <p:ph type="title" idx="4294967295"/>
          </p:nvPr>
        </p:nvSpPr>
        <p:spPr>
          <a:xfrm>
            <a:off x="1519113" y="2127875"/>
            <a:ext cx="1016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25%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454" name="Google Shape;454;p52"/>
          <p:cNvSpPr/>
          <p:nvPr/>
        </p:nvSpPr>
        <p:spPr>
          <a:xfrm>
            <a:off x="3880675" y="1640000"/>
            <a:ext cx="1382700" cy="1382700"/>
          </a:xfrm>
          <a:prstGeom prst="donut">
            <a:avLst>
              <a:gd name="adj" fmla="val 11930"/>
            </a:avLst>
          </a:prstGeom>
          <a:noFill/>
          <a:ln w="38100" cap="flat" cmpd="dbl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52"/>
          <p:cNvSpPr/>
          <p:nvPr/>
        </p:nvSpPr>
        <p:spPr>
          <a:xfrm flipH="1">
            <a:off x="3873152" y="1632375"/>
            <a:ext cx="1397700" cy="1397700"/>
          </a:xfrm>
          <a:prstGeom prst="blockArc">
            <a:avLst>
              <a:gd name="adj1" fmla="val 5464391"/>
              <a:gd name="adj2" fmla="val 16256715"/>
              <a:gd name="adj3" fmla="val 1271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52"/>
          <p:cNvSpPr/>
          <p:nvPr/>
        </p:nvSpPr>
        <p:spPr>
          <a:xfrm>
            <a:off x="6425200" y="1640000"/>
            <a:ext cx="1382700" cy="1382700"/>
          </a:xfrm>
          <a:prstGeom prst="donut">
            <a:avLst>
              <a:gd name="adj" fmla="val 11930"/>
            </a:avLst>
          </a:prstGeom>
          <a:noFill/>
          <a:ln w="38100" cap="flat" cmpd="dbl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52"/>
          <p:cNvSpPr/>
          <p:nvPr/>
        </p:nvSpPr>
        <p:spPr>
          <a:xfrm flipH="1">
            <a:off x="6417677" y="1632375"/>
            <a:ext cx="1397700" cy="1397700"/>
          </a:xfrm>
          <a:prstGeom prst="blockArc">
            <a:avLst>
              <a:gd name="adj1" fmla="val 21591476"/>
              <a:gd name="adj2" fmla="val 16256715"/>
              <a:gd name="adj3" fmla="val 1271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3"/>
          <p:cNvSpPr txBox="1">
            <a:spLocks noGrp="1"/>
          </p:cNvSpPr>
          <p:nvPr>
            <p:ph type="title"/>
          </p:nvPr>
        </p:nvSpPr>
        <p:spPr>
          <a:xfrm>
            <a:off x="720000" y="1808713"/>
            <a:ext cx="3903600" cy="61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mockup</a:t>
            </a:r>
            <a:endParaRPr/>
          </a:p>
        </p:txBody>
      </p:sp>
      <p:sp>
        <p:nvSpPr>
          <p:cNvPr id="463" name="Google Shape;463;p53"/>
          <p:cNvSpPr txBox="1">
            <a:spLocks noGrp="1"/>
          </p:cNvSpPr>
          <p:nvPr>
            <p:ph type="subTitle" idx="1"/>
          </p:nvPr>
        </p:nvSpPr>
        <p:spPr>
          <a:xfrm>
            <a:off x="720000" y="2423988"/>
            <a:ext cx="3903600" cy="9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  <p:grpSp>
        <p:nvGrpSpPr>
          <p:cNvPr id="464" name="Google Shape;464;p53"/>
          <p:cNvGrpSpPr/>
          <p:nvPr/>
        </p:nvGrpSpPr>
        <p:grpSpPr>
          <a:xfrm>
            <a:off x="4829765" y="1171339"/>
            <a:ext cx="3600999" cy="2800823"/>
            <a:chOff x="4769550" y="1120150"/>
            <a:chExt cx="3485625" cy="2711086"/>
          </a:xfrm>
        </p:grpSpPr>
        <p:sp>
          <p:nvSpPr>
            <p:cNvPr id="465" name="Google Shape;465;p53"/>
            <p:cNvSpPr/>
            <p:nvPr/>
          </p:nvSpPr>
          <p:spPr>
            <a:xfrm>
              <a:off x="4770075" y="1120150"/>
              <a:ext cx="3485100" cy="2328300"/>
            </a:xfrm>
            <a:prstGeom prst="roundRect">
              <a:avLst>
                <a:gd name="adj" fmla="val 975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3"/>
            <p:cNvSpPr/>
            <p:nvPr/>
          </p:nvSpPr>
          <p:spPr>
            <a:xfrm>
              <a:off x="5975575" y="3448454"/>
              <a:ext cx="1056678" cy="382782"/>
            </a:xfrm>
            <a:custGeom>
              <a:avLst/>
              <a:gdLst/>
              <a:ahLst/>
              <a:cxnLst/>
              <a:rect l="l" t="t" r="r" b="b"/>
              <a:pathLst>
                <a:path w="41532" h="16941" extrusionOk="0">
                  <a:moveTo>
                    <a:pt x="41274" y="15204"/>
                  </a:moveTo>
                  <a:cubicBezTo>
                    <a:pt x="41274" y="15204"/>
                    <a:pt x="39506" y="13372"/>
                    <a:pt x="37288" y="11379"/>
                  </a:cubicBezTo>
                  <a:cubicBezTo>
                    <a:pt x="35038" y="9386"/>
                    <a:pt x="35359" y="7940"/>
                    <a:pt x="35359" y="7940"/>
                  </a:cubicBezTo>
                  <a:lnTo>
                    <a:pt x="34781" y="0"/>
                  </a:lnTo>
                  <a:lnTo>
                    <a:pt x="6751" y="0"/>
                  </a:lnTo>
                  <a:lnTo>
                    <a:pt x="6140" y="7940"/>
                  </a:lnTo>
                  <a:cubicBezTo>
                    <a:pt x="6140" y="7940"/>
                    <a:pt x="6461" y="9386"/>
                    <a:pt x="4243" y="11379"/>
                  </a:cubicBezTo>
                  <a:cubicBezTo>
                    <a:pt x="1993" y="13372"/>
                    <a:pt x="258" y="15204"/>
                    <a:pt x="258" y="15204"/>
                  </a:cubicBezTo>
                  <a:cubicBezTo>
                    <a:pt x="65" y="15526"/>
                    <a:pt x="0" y="15912"/>
                    <a:pt x="0" y="16265"/>
                  </a:cubicBezTo>
                  <a:cubicBezTo>
                    <a:pt x="0" y="16908"/>
                    <a:pt x="354" y="16940"/>
                    <a:pt x="1897" y="16940"/>
                  </a:cubicBezTo>
                  <a:lnTo>
                    <a:pt x="39602" y="16940"/>
                  </a:lnTo>
                  <a:cubicBezTo>
                    <a:pt x="41145" y="16940"/>
                    <a:pt x="41531" y="16908"/>
                    <a:pt x="41531" y="16265"/>
                  </a:cubicBezTo>
                  <a:cubicBezTo>
                    <a:pt x="41531" y="15912"/>
                    <a:pt x="41435" y="15526"/>
                    <a:pt x="41274" y="15204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7" name="Google Shape;467;p53"/>
            <p:cNvCxnSpPr/>
            <p:nvPr/>
          </p:nvCxnSpPr>
          <p:spPr>
            <a:xfrm>
              <a:off x="4769550" y="3156788"/>
              <a:ext cx="3472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68" name="Google Shape;468;p53"/>
          <p:cNvPicPr preferRelativeResize="0"/>
          <p:nvPr/>
        </p:nvPicPr>
        <p:blipFill rotWithShape="1">
          <a:blip r:embed="rId3">
            <a:alphaModFix/>
          </a:blip>
          <a:srcRect l="189" r="199"/>
          <a:stretch/>
        </p:blipFill>
        <p:spPr>
          <a:xfrm>
            <a:off x="4956661" y="1304948"/>
            <a:ext cx="3330000" cy="18804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5"/>
          <p:cNvSpPr txBox="1"/>
          <p:nvPr/>
        </p:nvSpPr>
        <p:spPr>
          <a:xfrm flipH="1">
            <a:off x="5775500" y="1572825"/>
            <a:ext cx="26484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Mars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85" name="Google Shape;485;p5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Urbanization and migration to cities</a:t>
            </a:r>
            <a:endParaRPr/>
          </a:p>
        </p:txBody>
      </p:sp>
      <p:sp>
        <p:nvSpPr>
          <p:cNvPr id="486" name="Google Shape;486;p55"/>
          <p:cNvSpPr txBox="1"/>
          <p:nvPr/>
        </p:nvSpPr>
        <p:spPr>
          <a:xfrm flipH="1">
            <a:off x="5775600" y="1885025"/>
            <a:ext cx="2648400" cy="8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Despite being red, Mars is actually a cold place. It’s full of iron oxide dust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87" name="Google Shape;487;p55"/>
          <p:cNvGrpSpPr/>
          <p:nvPr/>
        </p:nvGrpSpPr>
        <p:grpSpPr>
          <a:xfrm>
            <a:off x="713216" y="1572818"/>
            <a:ext cx="4919741" cy="2620545"/>
            <a:chOff x="233350" y="949250"/>
            <a:chExt cx="7137300" cy="3802300"/>
          </a:xfrm>
        </p:grpSpPr>
        <p:sp>
          <p:nvSpPr>
            <p:cNvPr id="488" name="Google Shape;488;p55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5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5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5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5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5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5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55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55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5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5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55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5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5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55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55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55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55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55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55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55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55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5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5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55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55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55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55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55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55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55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55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55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55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55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55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5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55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55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55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55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55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5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55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55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55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55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55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55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55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55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9" name="Google Shape;539;p55"/>
          <p:cNvCxnSpPr>
            <a:stCxn id="484" idx="3"/>
          </p:cNvCxnSpPr>
          <p:nvPr/>
        </p:nvCxnSpPr>
        <p:spPr>
          <a:xfrm flipH="1">
            <a:off x="1373600" y="1797825"/>
            <a:ext cx="4401900" cy="585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oval" w="med" len="med"/>
          </a:ln>
        </p:spPr>
      </p:cxnSp>
      <p:cxnSp>
        <p:nvCxnSpPr>
          <p:cNvPr id="540" name="Google Shape;540;p55"/>
          <p:cNvCxnSpPr>
            <a:stCxn id="484" idx="3"/>
          </p:cNvCxnSpPr>
          <p:nvPr/>
        </p:nvCxnSpPr>
        <p:spPr>
          <a:xfrm flipH="1">
            <a:off x="2771000" y="1797825"/>
            <a:ext cx="3004500" cy="279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oval" w="med" len="med"/>
          </a:ln>
        </p:spPr>
      </p:cxnSp>
      <p:cxnSp>
        <p:nvCxnSpPr>
          <p:cNvPr id="541" name="Google Shape;541;p55"/>
          <p:cNvCxnSpPr>
            <a:stCxn id="484" idx="3"/>
          </p:cNvCxnSpPr>
          <p:nvPr/>
        </p:nvCxnSpPr>
        <p:spPr>
          <a:xfrm flipH="1">
            <a:off x="2795900" y="1797825"/>
            <a:ext cx="2979600" cy="552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oval" w="med" len="med"/>
          </a:ln>
        </p:spPr>
      </p:cxnSp>
      <p:cxnSp>
        <p:nvCxnSpPr>
          <p:cNvPr id="542" name="Google Shape;542;p55"/>
          <p:cNvCxnSpPr>
            <a:stCxn id="484" idx="3"/>
          </p:cNvCxnSpPr>
          <p:nvPr/>
        </p:nvCxnSpPr>
        <p:spPr>
          <a:xfrm flipH="1">
            <a:off x="5086400" y="1797825"/>
            <a:ext cx="689100" cy="6105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oval" w="med" len="med"/>
          </a:ln>
        </p:spPr>
      </p:cxnSp>
      <p:cxnSp>
        <p:nvCxnSpPr>
          <p:cNvPr id="543" name="Google Shape;543;p55"/>
          <p:cNvCxnSpPr>
            <a:stCxn id="484" idx="3"/>
          </p:cNvCxnSpPr>
          <p:nvPr/>
        </p:nvCxnSpPr>
        <p:spPr>
          <a:xfrm flipH="1">
            <a:off x="1439900" y="1797825"/>
            <a:ext cx="4335600" cy="180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Revolutions and political changes</a:t>
            </a:r>
            <a:endParaRPr/>
          </a:p>
        </p:txBody>
      </p:sp>
      <p:cxnSp>
        <p:nvCxnSpPr>
          <p:cNvPr id="549" name="Google Shape;549;p56"/>
          <p:cNvCxnSpPr>
            <a:stCxn id="550" idx="3"/>
            <a:endCxn id="551" idx="1"/>
          </p:cNvCxnSpPr>
          <p:nvPr/>
        </p:nvCxnSpPr>
        <p:spPr>
          <a:xfrm>
            <a:off x="2375605" y="2878675"/>
            <a:ext cx="54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56"/>
          <p:cNvCxnSpPr>
            <a:stCxn id="551" idx="3"/>
            <a:endCxn id="553" idx="1"/>
          </p:cNvCxnSpPr>
          <p:nvPr/>
        </p:nvCxnSpPr>
        <p:spPr>
          <a:xfrm>
            <a:off x="4300207" y="2878675"/>
            <a:ext cx="54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0" name="Google Shape;550;p56"/>
          <p:cNvSpPr txBox="1"/>
          <p:nvPr/>
        </p:nvSpPr>
        <p:spPr>
          <a:xfrm>
            <a:off x="994405" y="2643625"/>
            <a:ext cx="1381200" cy="470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01</a:t>
            </a: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4" name="Google Shape;554;p56"/>
          <p:cNvSpPr txBox="1"/>
          <p:nvPr/>
        </p:nvSpPr>
        <p:spPr>
          <a:xfrm>
            <a:off x="720000" y="1510238"/>
            <a:ext cx="19302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Mercury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5" name="Google Shape;555;p56"/>
          <p:cNvSpPr txBox="1"/>
          <p:nvPr/>
        </p:nvSpPr>
        <p:spPr>
          <a:xfrm>
            <a:off x="720000" y="1861536"/>
            <a:ext cx="1930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Mercury is the closest planet to the Sun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53" name="Google Shape;553;p56"/>
          <p:cNvSpPr txBox="1"/>
          <p:nvPr/>
        </p:nvSpPr>
        <p:spPr>
          <a:xfrm>
            <a:off x="4843609" y="2643625"/>
            <a:ext cx="1381200" cy="470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03</a:t>
            </a: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6" name="Google Shape;556;p56"/>
          <p:cNvSpPr txBox="1"/>
          <p:nvPr/>
        </p:nvSpPr>
        <p:spPr>
          <a:xfrm>
            <a:off x="4569102" y="1510238"/>
            <a:ext cx="19302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Mars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7" name="Google Shape;557;p56"/>
          <p:cNvSpPr txBox="1"/>
          <p:nvPr/>
        </p:nvSpPr>
        <p:spPr>
          <a:xfrm>
            <a:off x="4569105" y="1861536"/>
            <a:ext cx="1930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Despite being red, Mars is actually a cold place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51" name="Google Shape;551;p56"/>
          <p:cNvSpPr txBox="1"/>
          <p:nvPr/>
        </p:nvSpPr>
        <p:spPr>
          <a:xfrm>
            <a:off x="2919007" y="2643625"/>
            <a:ext cx="1381200" cy="470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02</a:t>
            </a: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8" name="Google Shape;558;p56"/>
          <p:cNvSpPr txBox="1"/>
          <p:nvPr/>
        </p:nvSpPr>
        <p:spPr>
          <a:xfrm>
            <a:off x="2644500" y="3235275"/>
            <a:ext cx="19302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Venus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59" name="Google Shape;559;p56"/>
          <p:cNvSpPr txBox="1"/>
          <p:nvPr/>
        </p:nvSpPr>
        <p:spPr>
          <a:xfrm>
            <a:off x="2644507" y="3593300"/>
            <a:ext cx="1930200" cy="6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Venus has a beautiful name, but it’s very hot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60" name="Google Shape;560;p56"/>
          <p:cNvSpPr txBox="1"/>
          <p:nvPr/>
        </p:nvSpPr>
        <p:spPr>
          <a:xfrm>
            <a:off x="6768212" y="2643625"/>
            <a:ext cx="1381200" cy="470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04</a:t>
            </a: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61" name="Google Shape;561;p56"/>
          <p:cNvSpPr txBox="1"/>
          <p:nvPr/>
        </p:nvSpPr>
        <p:spPr>
          <a:xfrm>
            <a:off x="6493800" y="3235275"/>
            <a:ext cx="19302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Saturn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62" name="Google Shape;562;p56"/>
          <p:cNvSpPr txBox="1"/>
          <p:nvPr/>
        </p:nvSpPr>
        <p:spPr>
          <a:xfrm>
            <a:off x="6493807" y="3593300"/>
            <a:ext cx="1930200" cy="6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It has a high number of moons, like Jupiter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563" name="Google Shape;563;p56"/>
          <p:cNvCxnSpPr>
            <a:stCxn id="553" idx="3"/>
            <a:endCxn id="560" idx="1"/>
          </p:cNvCxnSpPr>
          <p:nvPr/>
        </p:nvCxnSpPr>
        <p:spPr>
          <a:xfrm>
            <a:off x="6224809" y="2878675"/>
            <a:ext cx="54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Cultural innovations</a:t>
            </a:r>
            <a:endParaRPr/>
          </a:p>
        </p:txBody>
      </p:sp>
      <p:sp>
        <p:nvSpPr>
          <p:cNvPr id="569" name="Google Shape;569;p57"/>
          <p:cNvSpPr txBox="1"/>
          <p:nvPr/>
        </p:nvSpPr>
        <p:spPr>
          <a:xfrm flipH="1">
            <a:off x="1252800" y="3862475"/>
            <a:ext cx="19467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Neptune is very far away from the Sun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70" name="Google Shape;570;p57"/>
          <p:cNvSpPr txBox="1"/>
          <p:nvPr/>
        </p:nvSpPr>
        <p:spPr>
          <a:xfrm>
            <a:off x="1252800" y="3540063"/>
            <a:ext cx="19467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Neptune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71" name="Google Shape;571;p57"/>
          <p:cNvSpPr txBox="1"/>
          <p:nvPr/>
        </p:nvSpPr>
        <p:spPr>
          <a:xfrm flipH="1">
            <a:off x="5944375" y="3862475"/>
            <a:ext cx="19467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The Moon is Earth’s only natural satellite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72" name="Google Shape;572;p57"/>
          <p:cNvSpPr txBox="1"/>
          <p:nvPr/>
        </p:nvSpPr>
        <p:spPr>
          <a:xfrm>
            <a:off x="5944500" y="3540063"/>
            <a:ext cx="19467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Moon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73" name="Google Shape;573;p57"/>
          <p:cNvSpPr txBox="1"/>
          <p:nvPr/>
        </p:nvSpPr>
        <p:spPr>
          <a:xfrm flipH="1">
            <a:off x="1252800" y="2811319"/>
            <a:ext cx="19467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Earth is also known as the blue planet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74" name="Google Shape;574;p57"/>
          <p:cNvSpPr txBox="1"/>
          <p:nvPr/>
        </p:nvSpPr>
        <p:spPr>
          <a:xfrm>
            <a:off x="1252800" y="2427975"/>
            <a:ext cx="19467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Earth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75" name="Google Shape;575;p57"/>
          <p:cNvSpPr txBox="1"/>
          <p:nvPr/>
        </p:nvSpPr>
        <p:spPr>
          <a:xfrm flipH="1">
            <a:off x="5944375" y="2811319"/>
            <a:ext cx="19467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Venus has extremely high temperatures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76" name="Google Shape;576;p57"/>
          <p:cNvSpPr txBox="1"/>
          <p:nvPr/>
        </p:nvSpPr>
        <p:spPr>
          <a:xfrm>
            <a:off x="5944500" y="2427975"/>
            <a:ext cx="19467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Venus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77" name="Google Shape;577;p57"/>
          <p:cNvSpPr txBox="1"/>
          <p:nvPr/>
        </p:nvSpPr>
        <p:spPr>
          <a:xfrm flipH="1">
            <a:off x="1252800" y="1699244"/>
            <a:ext cx="19467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Mercury is the closest planet to the Sun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78" name="Google Shape;578;p57"/>
          <p:cNvSpPr txBox="1"/>
          <p:nvPr/>
        </p:nvSpPr>
        <p:spPr>
          <a:xfrm>
            <a:off x="1252800" y="1315900"/>
            <a:ext cx="19467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Mercury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79" name="Google Shape;579;p57"/>
          <p:cNvSpPr txBox="1"/>
          <p:nvPr/>
        </p:nvSpPr>
        <p:spPr>
          <a:xfrm flipH="1">
            <a:off x="5944375" y="1699244"/>
            <a:ext cx="19467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Jupiter is the biggest planet of them all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580" name="Google Shape;580;p57"/>
          <p:cNvSpPr txBox="1"/>
          <p:nvPr/>
        </p:nvSpPr>
        <p:spPr>
          <a:xfrm>
            <a:off x="5944500" y="1315900"/>
            <a:ext cx="19467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Jupiter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81" name="Google Shape;581;p57"/>
          <p:cNvSpPr txBox="1"/>
          <p:nvPr/>
        </p:nvSpPr>
        <p:spPr>
          <a:xfrm>
            <a:off x="3408650" y="1494350"/>
            <a:ext cx="821700" cy="72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82" name="Google Shape;582;p57"/>
          <p:cNvSpPr txBox="1"/>
          <p:nvPr/>
        </p:nvSpPr>
        <p:spPr>
          <a:xfrm>
            <a:off x="4913650" y="1494350"/>
            <a:ext cx="821700" cy="72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83" name="Google Shape;583;p57"/>
          <p:cNvSpPr txBox="1"/>
          <p:nvPr/>
        </p:nvSpPr>
        <p:spPr>
          <a:xfrm>
            <a:off x="3408650" y="2572863"/>
            <a:ext cx="821700" cy="72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84" name="Google Shape;584;p57"/>
          <p:cNvSpPr txBox="1"/>
          <p:nvPr/>
        </p:nvSpPr>
        <p:spPr>
          <a:xfrm>
            <a:off x="4913650" y="2572863"/>
            <a:ext cx="821700" cy="72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85" name="Google Shape;585;p57"/>
          <p:cNvSpPr txBox="1"/>
          <p:nvPr/>
        </p:nvSpPr>
        <p:spPr>
          <a:xfrm>
            <a:off x="3408650" y="3651375"/>
            <a:ext cx="821700" cy="72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86" name="Google Shape;586;p57"/>
          <p:cNvSpPr txBox="1"/>
          <p:nvPr/>
        </p:nvSpPr>
        <p:spPr>
          <a:xfrm>
            <a:off x="4913650" y="3651375"/>
            <a:ext cx="821700" cy="727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587" name="Google Shape;587;p57"/>
          <p:cNvCxnSpPr>
            <a:stCxn id="581" idx="3"/>
            <a:endCxn id="582" idx="1"/>
          </p:cNvCxnSpPr>
          <p:nvPr/>
        </p:nvCxnSpPr>
        <p:spPr>
          <a:xfrm>
            <a:off x="4230350" y="1858250"/>
            <a:ext cx="6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8" name="Google Shape;588;p57"/>
          <p:cNvCxnSpPr>
            <a:stCxn id="582" idx="2"/>
            <a:endCxn id="584" idx="0"/>
          </p:cNvCxnSpPr>
          <p:nvPr/>
        </p:nvCxnSpPr>
        <p:spPr>
          <a:xfrm>
            <a:off x="5324500" y="2222150"/>
            <a:ext cx="0" cy="35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9" name="Google Shape;589;p57"/>
          <p:cNvCxnSpPr>
            <a:stCxn id="584" idx="2"/>
            <a:endCxn id="586" idx="0"/>
          </p:cNvCxnSpPr>
          <p:nvPr/>
        </p:nvCxnSpPr>
        <p:spPr>
          <a:xfrm>
            <a:off x="5324500" y="3300663"/>
            <a:ext cx="0" cy="35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" name="Google Shape;590;p57"/>
          <p:cNvCxnSpPr>
            <a:stCxn id="586" idx="1"/>
            <a:endCxn id="585" idx="3"/>
          </p:cNvCxnSpPr>
          <p:nvPr/>
        </p:nvCxnSpPr>
        <p:spPr>
          <a:xfrm rot="10800000">
            <a:off x="4230250" y="4015275"/>
            <a:ext cx="68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" name="Google Shape;591;p57"/>
          <p:cNvCxnSpPr>
            <a:stCxn id="585" idx="0"/>
            <a:endCxn id="583" idx="2"/>
          </p:cNvCxnSpPr>
          <p:nvPr/>
        </p:nvCxnSpPr>
        <p:spPr>
          <a:xfrm rot="10800000">
            <a:off x="3819500" y="3300675"/>
            <a:ext cx="0" cy="35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2" name="Google Shape;592;p57"/>
          <p:cNvCxnSpPr>
            <a:stCxn id="583" idx="0"/>
            <a:endCxn id="581" idx="2"/>
          </p:cNvCxnSpPr>
          <p:nvPr/>
        </p:nvCxnSpPr>
        <p:spPr>
          <a:xfrm rot="10800000">
            <a:off x="3819500" y="2222163"/>
            <a:ext cx="0" cy="35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93" name="Google Shape;593;p57"/>
          <p:cNvGrpSpPr/>
          <p:nvPr/>
        </p:nvGrpSpPr>
        <p:grpSpPr>
          <a:xfrm>
            <a:off x="3655289" y="3842388"/>
            <a:ext cx="330110" cy="308908"/>
            <a:chOff x="2766264" y="3394042"/>
            <a:chExt cx="294873" cy="275934"/>
          </a:xfrm>
        </p:grpSpPr>
        <p:sp>
          <p:nvSpPr>
            <p:cNvPr id="594" name="Google Shape;594;p57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7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7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7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57"/>
          <p:cNvGrpSpPr/>
          <p:nvPr/>
        </p:nvGrpSpPr>
        <p:grpSpPr>
          <a:xfrm>
            <a:off x="3708062" y="2763907"/>
            <a:ext cx="222874" cy="345737"/>
            <a:chOff x="3764485" y="2890682"/>
            <a:chExt cx="222874" cy="345737"/>
          </a:xfrm>
        </p:grpSpPr>
        <p:sp>
          <p:nvSpPr>
            <p:cNvPr id="599" name="Google Shape;599;p57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7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7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" name="Google Shape;602;p57"/>
          <p:cNvGrpSpPr/>
          <p:nvPr/>
        </p:nvGrpSpPr>
        <p:grpSpPr>
          <a:xfrm>
            <a:off x="5158495" y="3819937"/>
            <a:ext cx="332012" cy="355454"/>
            <a:chOff x="7055134" y="2919170"/>
            <a:chExt cx="290321" cy="310820"/>
          </a:xfrm>
        </p:grpSpPr>
        <p:sp>
          <p:nvSpPr>
            <p:cNvPr id="603" name="Google Shape;603;p57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7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7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7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7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7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7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7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7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7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7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7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7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7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57"/>
          <p:cNvGrpSpPr/>
          <p:nvPr/>
        </p:nvGrpSpPr>
        <p:grpSpPr>
          <a:xfrm>
            <a:off x="5148544" y="1699229"/>
            <a:ext cx="353631" cy="354395"/>
            <a:chOff x="2280029" y="1970604"/>
            <a:chExt cx="353631" cy="354395"/>
          </a:xfrm>
        </p:grpSpPr>
        <p:sp>
          <p:nvSpPr>
            <p:cNvPr id="618" name="Google Shape;618;p57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7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7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7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57"/>
          <p:cNvGrpSpPr/>
          <p:nvPr/>
        </p:nvGrpSpPr>
        <p:grpSpPr>
          <a:xfrm>
            <a:off x="3643441" y="1682204"/>
            <a:ext cx="352103" cy="352103"/>
            <a:chOff x="1819576" y="1511679"/>
            <a:chExt cx="352103" cy="352103"/>
          </a:xfrm>
        </p:grpSpPr>
        <p:sp>
          <p:nvSpPr>
            <p:cNvPr id="623" name="Google Shape;623;p57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7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7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7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Google Shape;627;p57"/>
          <p:cNvGrpSpPr/>
          <p:nvPr/>
        </p:nvGrpSpPr>
        <p:grpSpPr>
          <a:xfrm>
            <a:off x="5156403" y="2769056"/>
            <a:ext cx="336188" cy="335425"/>
            <a:chOff x="2302788" y="1505981"/>
            <a:chExt cx="336188" cy="335425"/>
          </a:xfrm>
        </p:grpSpPr>
        <p:sp>
          <p:nvSpPr>
            <p:cNvPr id="628" name="Google Shape;628;p57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7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7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7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7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7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7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7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7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7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7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7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7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7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7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7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7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213" name="Google Shape;213;p35"/>
          <p:cNvSpPr txBox="1">
            <a:spLocks noGrp="1"/>
          </p:cNvSpPr>
          <p:nvPr>
            <p:ph type="body" idx="1"/>
          </p:nvPr>
        </p:nvSpPr>
        <p:spPr>
          <a:xfrm>
            <a:off x="720000" y="1147451"/>
            <a:ext cx="7704000" cy="3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214" name="Google Shape;214;p35"/>
          <p:cNvGraphicFramePr/>
          <p:nvPr/>
        </p:nvGraphicFramePr>
        <p:xfrm>
          <a:off x="789763" y="16739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{2B5B7B29-8E1D-45BE-A34C-493E7BC91A7D}</a:tableStyleId>
              </a:tblPr>
              <a:tblGrid>
                <a:gridCol w="2617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7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3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Fonts</a:t>
                      </a:r>
                      <a:endParaRPr sz="1100" b="1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To view this template correctly in PowerPoint, download and install the fonts we used</a:t>
                      </a:r>
                      <a:endParaRPr sz="10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3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U</a:t>
                      </a: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sed</a:t>
                      </a:r>
                      <a:r>
                        <a:rPr lang="en" sz="11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 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and </a:t>
                      </a: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alternative</a:t>
                      </a: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 resources</a:t>
                      </a:r>
                      <a:endParaRPr sz="1100" b="1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An assortment of graphic resources that are suitable for use in this presentation</a:t>
                      </a:r>
                      <a:endParaRPr sz="10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3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rId3" action="ppaction://hlinksldjump"/>
                        </a:rPr>
                        <a:t>Thanks slide</a:t>
                      </a:r>
                      <a:endParaRPr sz="1100" b="1" u="sng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You must keep it so that proper credits for our design are given</a:t>
                      </a:r>
                      <a:endParaRPr sz="10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3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C</a:t>
                      </a: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olors</a:t>
                      </a:r>
                      <a:endParaRPr sz="1100" b="1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All the colors used in this presentation</a:t>
                      </a:r>
                      <a:endParaRPr sz="10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3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Icons</a:t>
                      </a:r>
                      <a:r>
                        <a:rPr lang="en" sz="11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 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and </a:t>
                      </a:r>
                      <a:r>
                        <a:rPr lang="en" sz="1100" b="1" u="sng">
                          <a:solidFill>
                            <a:schemeClr val="hlink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" action="ppaction://noaction"/>
                        </a:rPr>
                        <a:t>infographic resources</a:t>
                      </a:r>
                      <a:endParaRPr sz="1100" b="1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These can be used in the template, and their size and color can be edited</a:t>
                      </a:r>
                      <a:endParaRPr sz="10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3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</a:rPr>
                        <a:t>Editable presentation theme </a:t>
                      </a:r>
                      <a:endParaRPr sz="1100" b="1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You can edit the master slides easily. For more info, click </a:t>
                      </a:r>
                      <a:r>
                        <a:rPr lang="en" sz="1000" b="1" u="sng">
                          <a:solidFill>
                            <a:schemeClr val="dk1"/>
                          </a:solidFill>
                          <a:latin typeface="Assistant"/>
                          <a:ea typeface="Assistant"/>
                          <a:cs typeface="Assistant"/>
                          <a:sym typeface="Assistant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here</a:t>
                      </a:r>
                      <a:endParaRPr sz="1000" b="1" u="sng">
                        <a:solidFill>
                          <a:schemeClr val="dk1"/>
                        </a:solidFill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15" name="Google Shape;215;p35"/>
          <p:cNvSpPr txBox="1"/>
          <p:nvPr/>
        </p:nvSpPr>
        <p:spPr>
          <a:xfrm>
            <a:off x="3923388" y="4090625"/>
            <a:ext cx="371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You can visit our sister projects:</a:t>
            </a:r>
            <a:r>
              <a:rPr lang="en" sz="8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/>
            </a:r>
            <a:br>
              <a:rPr lang="en" sz="8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| </a:t>
            </a: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| </a:t>
            </a: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Storyset</a:t>
            </a:r>
            <a:r>
              <a:rPr lang="en" sz="1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| </a:t>
            </a: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Wepik</a:t>
            </a:r>
            <a:r>
              <a:rPr lang="en" sz="1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| </a:t>
            </a: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9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Videvo</a:t>
            </a:r>
            <a:endParaRPr sz="1100" b="1" u="sng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16" name="Google Shape;216;p35"/>
          <p:cNvSpPr txBox="1"/>
          <p:nvPr/>
        </p:nvSpPr>
        <p:spPr>
          <a:xfrm>
            <a:off x="1506613" y="4090625"/>
            <a:ext cx="22563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For more info:</a:t>
            </a:r>
            <a:r>
              <a:rPr lang="en" sz="8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/>
            </a:r>
            <a:br>
              <a:rPr lang="en" sz="8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</a:b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10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| </a:t>
            </a: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11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Blog</a:t>
            </a:r>
            <a:r>
              <a:rPr lang="en" sz="1200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| </a:t>
            </a:r>
            <a:r>
              <a:rPr lang="en" sz="12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1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FAQs</a:t>
            </a:r>
            <a:endParaRPr b="1" u="sng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related criticisms</a:t>
            </a:r>
            <a:endParaRPr/>
          </a:p>
        </p:txBody>
      </p:sp>
      <p:graphicFrame>
        <p:nvGraphicFramePr>
          <p:cNvPr id="650" name="Google Shape;650;p58"/>
          <p:cNvGraphicFramePr/>
          <p:nvPr/>
        </p:nvGraphicFramePr>
        <p:xfrm>
          <a:off x="719988" y="12917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{AD2B488E-C986-4F0E-84F4-93473E43FE65}</a:tableStyleId>
              </a:tblPr>
              <a:tblGrid>
                <a:gridCol w="202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8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52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Description</a:t>
                      </a:r>
                      <a:endParaRPr sz="18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Impact</a:t>
                      </a:r>
                      <a:endParaRPr sz="18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3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Labor conditions</a:t>
                      </a:r>
                      <a:endParaRPr sz="16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Child labor, long working hours, low wages, lack of job security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Poor health of workers, social unrest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3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Environmental impact</a:t>
                      </a:r>
                      <a:endParaRPr sz="16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Air and water pollution, deforestation, depletion of natural resources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Damage to human health, species extinction, climate change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3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Social inequalities</a:t>
                      </a:r>
                      <a:endParaRPr sz="16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Increase in the gap between rich and poor, rural displacement, lack of access to education and basic services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Social tensions, economic conflicts, general discontent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 on the environment</a:t>
            </a:r>
            <a:endParaRPr/>
          </a:p>
        </p:txBody>
      </p:sp>
      <p:sp>
        <p:nvSpPr>
          <p:cNvPr id="656" name="Google Shape;656;p59"/>
          <p:cNvSpPr txBox="1"/>
          <p:nvPr/>
        </p:nvSpPr>
        <p:spPr>
          <a:xfrm>
            <a:off x="981900" y="4390825"/>
            <a:ext cx="7180200" cy="2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Follow the link in the graph to modify its data and then paste the new one here. </a:t>
            </a:r>
            <a:r>
              <a:rPr lang="en" sz="1000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For more info, click here</a:t>
            </a:r>
            <a:endParaRPr sz="1000" b="1" u="sng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657" name="Google Shape;657;p59"/>
          <p:cNvSpPr txBox="1">
            <a:spLocks noGrp="1"/>
          </p:cNvSpPr>
          <p:nvPr>
            <p:ph type="title" idx="4294967295"/>
          </p:nvPr>
        </p:nvSpPr>
        <p:spPr>
          <a:xfrm>
            <a:off x="713225" y="1331500"/>
            <a:ext cx="2673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658" name="Google Shape;658;p59"/>
          <p:cNvSpPr txBox="1">
            <a:spLocks noGrp="1"/>
          </p:cNvSpPr>
          <p:nvPr>
            <p:ph type="subTitle" idx="4294967295"/>
          </p:nvPr>
        </p:nvSpPr>
        <p:spPr>
          <a:xfrm>
            <a:off x="713225" y="1708325"/>
            <a:ext cx="26739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quite a small planet</a:t>
            </a:r>
            <a:endParaRPr/>
          </a:p>
        </p:txBody>
      </p:sp>
      <p:sp>
        <p:nvSpPr>
          <p:cNvPr id="659" name="Google Shape;659;p59"/>
          <p:cNvSpPr txBox="1">
            <a:spLocks noGrp="1"/>
          </p:cNvSpPr>
          <p:nvPr>
            <p:ph type="title" idx="4294967295"/>
          </p:nvPr>
        </p:nvSpPr>
        <p:spPr>
          <a:xfrm>
            <a:off x="713225" y="2327413"/>
            <a:ext cx="2673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660" name="Google Shape;660;p59"/>
          <p:cNvSpPr txBox="1">
            <a:spLocks noGrp="1"/>
          </p:cNvSpPr>
          <p:nvPr>
            <p:ph type="subTitle" idx="4294967295"/>
          </p:nvPr>
        </p:nvSpPr>
        <p:spPr>
          <a:xfrm>
            <a:off x="713225" y="2704238"/>
            <a:ext cx="26739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an enormous planet</a:t>
            </a:r>
            <a:endParaRPr/>
          </a:p>
        </p:txBody>
      </p:sp>
      <p:sp>
        <p:nvSpPr>
          <p:cNvPr id="661" name="Google Shape;661;p59"/>
          <p:cNvSpPr txBox="1">
            <a:spLocks noGrp="1"/>
          </p:cNvSpPr>
          <p:nvPr>
            <p:ph type="title" idx="4294967295"/>
          </p:nvPr>
        </p:nvSpPr>
        <p:spPr>
          <a:xfrm>
            <a:off x="713225" y="3323325"/>
            <a:ext cx="2673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62" name="Google Shape;662;p59"/>
          <p:cNvSpPr txBox="1">
            <a:spLocks noGrp="1"/>
          </p:cNvSpPr>
          <p:nvPr>
            <p:ph type="subTitle" idx="4294967295"/>
          </p:nvPr>
        </p:nvSpPr>
        <p:spPr>
          <a:xfrm>
            <a:off x="713225" y="3700150"/>
            <a:ext cx="26739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rings</a:t>
            </a:r>
            <a:endParaRPr/>
          </a:p>
        </p:txBody>
      </p:sp>
      <p:pic>
        <p:nvPicPr>
          <p:cNvPr id="663" name="Google Shape;663;p59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83650" y="1168500"/>
            <a:ext cx="4040351" cy="2962424"/>
          </a:xfrm>
          <a:prstGeom prst="rect">
            <a:avLst/>
          </a:prstGeom>
          <a:noFill/>
          <a:ln>
            <a:noFill/>
          </a:ln>
        </p:spPr>
      </p:pic>
      <p:sp>
        <p:nvSpPr>
          <p:cNvPr id="664" name="Google Shape;664;p59"/>
          <p:cNvSpPr txBox="1">
            <a:spLocks noGrp="1"/>
          </p:cNvSpPr>
          <p:nvPr>
            <p:ph type="title" idx="4294967295"/>
          </p:nvPr>
        </p:nvSpPr>
        <p:spPr>
          <a:xfrm>
            <a:off x="3442100" y="1331500"/>
            <a:ext cx="1016100" cy="6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30%</a:t>
            </a:r>
            <a:endParaRPr sz="2400"/>
          </a:p>
        </p:txBody>
      </p:sp>
      <p:sp>
        <p:nvSpPr>
          <p:cNvPr id="665" name="Google Shape;665;p59"/>
          <p:cNvSpPr txBox="1">
            <a:spLocks noGrp="1"/>
          </p:cNvSpPr>
          <p:nvPr>
            <p:ph type="title" idx="4294967295"/>
          </p:nvPr>
        </p:nvSpPr>
        <p:spPr>
          <a:xfrm>
            <a:off x="3442100" y="2370888"/>
            <a:ext cx="1016100" cy="6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20%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666" name="Google Shape;666;p59"/>
          <p:cNvSpPr txBox="1">
            <a:spLocks noGrp="1"/>
          </p:cNvSpPr>
          <p:nvPr>
            <p:ph type="title" idx="4294967295"/>
          </p:nvPr>
        </p:nvSpPr>
        <p:spPr>
          <a:xfrm>
            <a:off x="3442100" y="3380850"/>
            <a:ext cx="1016100" cy="6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</a:rPr>
              <a:t>50%</a:t>
            </a:r>
            <a:endParaRPr sz="24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6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Rubric for written evaluation</a:t>
            </a:r>
            <a:endParaRPr/>
          </a:p>
        </p:txBody>
      </p:sp>
      <p:graphicFrame>
        <p:nvGraphicFramePr>
          <p:cNvPr id="683" name="Google Shape;683;p61"/>
          <p:cNvGraphicFramePr/>
          <p:nvPr/>
        </p:nvGraphicFramePr>
        <p:xfrm>
          <a:off x="719988" y="1291735"/>
          <a:ext cx="7704025" cy="3247125"/>
        </p:xfrm>
        <a:graphic>
          <a:graphicData uri="http://schemas.openxmlformats.org/drawingml/2006/table">
            <a:tbl>
              <a:tblPr>
                <a:noFill/>
                <a:tableStyleId>{AD2B488E-C986-4F0E-84F4-93473E43FE65}</a:tableStyleId>
              </a:tblPr>
              <a:tblGrid>
                <a:gridCol w="1370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8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4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Criteria</a:t>
                      </a:r>
                      <a:endParaRPr sz="13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Excellent</a:t>
                      </a:r>
                      <a:endParaRPr sz="13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Appropriate</a:t>
                      </a:r>
                      <a:endParaRPr sz="13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Needs improvement</a:t>
                      </a:r>
                      <a:endParaRPr sz="13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18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Paraphrasing</a:t>
                      </a:r>
                      <a:endParaRPr sz="13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Use your own words throughout your writing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Expresses his own words in much of his writing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Expresses own words with little or no writing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18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Information</a:t>
                      </a:r>
                      <a:endParaRPr sz="13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All the information is varied and important in the writing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Much of the information is varied and important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Little or no information is varied and important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6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Conventions</a:t>
                      </a:r>
                      <a:endParaRPr sz="13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Use capital letters, periods, commas and accents correctly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Use capital letters, periods, commas and accents in much of the text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Use capital letters, commas and accents in little or no part of the text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6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choice questions</a:t>
            </a:r>
            <a:endParaRPr/>
          </a:p>
        </p:txBody>
      </p:sp>
      <p:graphicFrame>
        <p:nvGraphicFramePr>
          <p:cNvPr id="689" name="Google Shape;689;p62"/>
          <p:cNvGraphicFramePr/>
          <p:nvPr/>
        </p:nvGraphicFramePr>
        <p:xfrm>
          <a:off x="719988" y="12917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{AD2B488E-C986-4F0E-84F4-93473E43FE65}</a:tableStyleId>
              </a:tblPr>
              <a:tblGrid>
                <a:gridCol w="137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4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7275">
                <a:tc gridSpan="4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Question 1</a:t>
                      </a:r>
                      <a:endParaRPr sz="13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650">
                <a:tc gridSpan="4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Which of the following factors was one of the main drivers of the Industrial Revolution?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8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A) Political conservatism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B) Agrarian feudalism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1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C) Technological innovations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D) Rise of feudal trade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90" name="Google Shape;690;p62"/>
          <p:cNvGraphicFramePr/>
          <p:nvPr/>
        </p:nvGraphicFramePr>
        <p:xfrm>
          <a:off x="719988" y="29999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{AD2B488E-C986-4F0E-84F4-93473E43FE65}</a:tableStyleId>
              </a:tblPr>
              <a:tblGrid>
                <a:gridCol w="137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4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7275">
                <a:tc gridSpan="4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Question 2</a:t>
                      </a:r>
                      <a:endParaRPr sz="13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650">
                <a:tc gridSpan="4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What was one of the most significant social impacts of the Industrial Revolution?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8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A) Increase in agricultural production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B) Decrease in urbanization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43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175"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C) Elevation of living conditions in cities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Assistant Medium"/>
                          <a:ea typeface="Assistant Medium"/>
                          <a:cs typeface="Assistant Medium"/>
                          <a:sym typeface="Assistant Medium"/>
                        </a:rPr>
                        <a:t>D) Mass migration to urban areas.</a:t>
                      </a:r>
                      <a:endParaRPr sz="1200">
                        <a:solidFill>
                          <a:schemeClr val="dk1"/>
                        </a:solidFill>
                        <a:latin typeface="Assistant Medium"/>
                        <a:ea typeface="Assistant Medium"/>
                        <a:cs typeface="Assistant Medium"/>
                        <a:sym typeface="Assistant Medium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6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answer questions</a:t>
            </a:r>
            <a:endParaRPr/>
          </a:p>
        </p:txBody>
      </p:sp>
      <p:sp>
        <p:nvSpPr>
          <p:cNvPr id="696" name="Google Shape;696;p63"/>
          <p:cNvSpPr txBox="1"/>
          <p:nvPr/>
        </p:nvSpPr>
        <p:spPr>
          <a:xfrm>
            <a:off x="720000" y="1092125"/>
            <a:ext cx="7704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Briefly describes in the following 3 sections the impact of the Industrial Revolution on the living conditions of the urban population.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graphicFrame>
        <p:nvGraphicFramePr>
          <p:cNvPr id="697" name="Google Shape;697;p63"/>
          <p:cNvGraphicFramePr/>
          <p:nvPr/>
        </p:nvGraphicFramePr>
        <p:xfrm>
          <a:off x="1146950" y="183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{2B5B7B29-8E1D-45BE-A34C-493E7BC91A7D}</a:tableStyleId>
              </a:tblPr>
              <a:tblGrid>
                <a:gridCol w="218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1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Section 1</a:t>
                      </a:r>
                      <a:endParaRPr sz="18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509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98" name="Google Shape;698;p63"/>
          <p:cNvGraphicFramePr/>
          <p:nvPr/>
        </p:nvGraphicFramePr>
        <p:xfrm>
          <a:off x="3481800" y="183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{2B5B7B29-8E1D-45BE-A34C-493E7BC91A7D}</a:tableStyleId>
              </a:tblPr>
              <a:tblGrid>
                <a:gridCol w="218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1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Section 2</a:t>
                      </a:r>
                      <a:endParaRPr sz="18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509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99" name="Google Shape;699;p63"/>
          <p:cNvGraphicFramePr/>
          <p:nvPr/>
        </p:nvGraphicFramePr>
        <p:xfrm>
          <a:off x="5816650" y="183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{2B5B7B29-8E1D-45BE-A34C-493E7BC91A7D}</a:tableStyleId>
              </a:tblPr>
              <a:tblGrid>
                <a:gridCol w="218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1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Section 3</a:t>
                      </a:r>
                      <a:endParaRPr sz="18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509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Assistant"/>
                        <a:ea typeface="Assistant"/>
                        <a:cs typeface="Assistant"/>
                        <a:sym typeface="Assistan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6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Exercise: Innovation design</a:t>
            </a:r>
            <a:endParaRPr/>
          </a:p>
        </p:txBody>
      </p:sp>
      <p:sp>
        <p:nvSpPr>
          <p:cNvPr id="723" name="Google Shape;723;p65"/>
          <p:cNvSpPr txBox="1"/>
          <p:nvPr/>
        </p:nvSpPr>
        <p:spPr>
          <a:xfrm>
            <a:off x="720000" y="1084225"/>
            <a:ext cx="77040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Design an imaginary invention that improved life in the Industrial Revolution.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724" name="Google Shape;724;p65"/>
          <p:cNvSpPr/>
          <p:nvPr/>
        </p:nvSpPr>
        <p:spPr>
          <a:xfrm>
            <a:off x="1094100" y="1754363"/>
            <a:ext cx="6955800" cy="2051700"/>
          </a:xfrm>
          <a:prstGeom prst="rect">
            <a:avLst/>
          </a:prstGeom>
          <a:noFill/>
          <a:ln w="38100" cap="flat" cmpd="dbl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Instructions: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</a:pPr>
            <a:r>
              <a:rPr lang="en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Imagine a problem of the time.</a:t>
            </a:r>
            <a:endParaRPr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</a:pPr>
            <a:r>
              <a:rPr lang="en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Create a simple invention to solve it.</a:t>
            </a:r>
            <a:endParaRPr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</a:pPr>
            <a:r>
              <a:rPr lang="en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Write a description of the invention: max. 12 words.</a:t>
            </a:r>
            <a:endParaRPr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</a:pPr>
            <a:r>
              <a:rPr lang="en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Make a drawing to represent the invention, with the technique that you best handle.</a:t>
            </a:r>
            <a:endParaRPr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"/>
              <a:buChar char="●"/>
            </a:pPr>
            <a:r>
              <a:rPr lang="en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Share in class: benefits and how it changes lives.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25" name="Google Shape;725;p65"/>
          <p:cNvSpPr txBox="1"/>
          <p:nvPr/>
        </p:nvSpPr>
        <p:spPr>
          <a:xfrm>
            <a:off x="720000" y="4014625"/>
            <a:ext cx="77040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This exercise encourages </a:t>
            </a:r>
            <a:r>
              <a:rPr lang="en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creativity </a:t>
            </a: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and </a:t>
            </a:r>
            <a:r>
              <a:rPr lang="en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understanding of the needs</a:t>
            </a: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 during the Industrial Revolution by testing everything previously learned. Enjoy innovating!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6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Innovations in the 19th century</a:t>
            </a:r>
            <a:endParaRPr/>
          </a:p>
        </p:txBody>
      </p:sp>
      <p:sp>
        <p:nvSpPr>
          <p:cNvPr id="731" name="Google Shape;731;p66"/>
          <p:cNvSpPr txBox="1"/>
          <p:nvPr/>
        </p:nvSpPr>
        <p:spPr>
          <a:xfrm>
            <a:off x="713225" y="1091975"/>
            <a:ext cx="77040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Essay on Technological Innovations in the 19th Century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732" name="Google Shape;732;p66"/>
          <p:cNvSpPr txBox="1"/>
          <p:nvPr/>
        </p:nvSpPr>
        <p:spPr>
          <a:xfrm>
            <a:off x="955163" y="1961750"/>
            <a:ext cx="1941600" cy="470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01</a:t>
            </a: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33" name="Google Shape;733;p66"/>
          <p:cNvSpPr txBox="1"/>
          <p:nvPr/>
        </p:nvSpPr>
        <p:spPr>
          <a:xfrm>
            <a:off x="6247225" y="1961750"/>
            <a:ext cx="1941600" cy="470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03</a:t>
            </a: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34" name="Google Shape;734;p66"/>
          <p:cNvSpPr txBox="1"/>
          <p:nvPr/>
        </p:nvSpPr>
        <p:spPr>
          <a:xfrm>
            <a:off x="3601207" y="1961750"/>
            <a:ext cx="1941600" cy="470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02</a:t>
            </a:r>
            <a:endParaRPr sz="2200" b="1"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35" name="Google Shape;735;p66"/>
          <p:cNvSpPr txBox="1"/>
          <p:nvPr/>
        </p:nvSpPr>
        <p:spPr>
          <a:xfrm>
            <a:off x="713225" y="2553400"/>
            <a:ext cx="24255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Student Prompt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36" name="Google Shape;736;p66"/>
          <p:cNvSpPr txBox="1"/>
          <p:nvPr/>
        </p:nvSpPr>
        <p:spPr>
          <a:xfrm>
            <a:off x="713225" y="2911425"/>
            <a:ext cx="2425500" cy="10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Examine how the technological innovations of the Industrial Revolution impacted 19th century society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737" name="Google Shape;737;p66"/>
          <p:cNvSpPr txBox="1"/>
          <p:nvPr/>
        </p:nvSpPr>
        <p:spPr>
          <a:xfrm>
            <a:off x="3359251" y="2553400"/>
            <a:ext cx="24255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Lifestyle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38" name="Google Shape;738;p66"/>
          <p:cNvSpPr txBox="1"/>
          <p:nvPr/>
        </p:nvSpPr>
        <p:spPr>
          <a:xfrm>
            <a:off x="3359250" y="2911425"/>
            <a:ext cx="2425500" cy="10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Describe how these innovations changed the way people lived and worked day to day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sp>
        <p:nvSpPr>
          <p:cNvPr id="739" name="Google Shape;739;p66"/>
          <p:cNvSpPr txBox="1"/>
          <p:nvPr/>
        </p:nvSpPr>
        <p:spPr>
          <a:xfrm>
            <a:off x="6005275" y="2553400"/>
            <a:ext cx="2425500" cy="4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Present</a:t>
            </a:r>
            <a:endParaRPr sz="18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40" name="Google Shape;740;p66"/>
          <p:cNvSpPr txBox="1"/>
          <p:nvPr/>
        </p:nvSpPr>
        <p:spPr>
          <a:xfrm>
            <a:off x="6005275" y="2911425"/>
            <a:ext cx="2425500" cy="10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sistant Medium"/>
                <a:ea typeface="Assistant Medium"/>
                <a:cs typeface="Assistant Medium"/>
                <a:sym typeface="Assistant Medium"/>
              </a:rPr>
              <a:t>Write about the Industrial Revolution, how it currently impacts modern society, its advantages and cons</a:t>
            </a:r>
            <a:endParaRPr>
              <a:solidFill>
                <a:schemeClr val="dk1"/>
              </a:solidFill>
              <a:latin typeface="Assistant Medium"/>
              <a:ea typeface="Assistant Medium"/>
              <a:cs typeface="Assistant Medium"/>
              <a:sym typeface="Assistant Medium"/>
            </a:endParaRPr>
          </a:p>
        </p:txBody>
      </p:sp>
      <p:cxnSp>
        <p:nvCxnSpPr>
          <p:cNvPr id="741" name="Google Shape;741;p66"/>
          <p:cNvCxnSpPr>
            <a:stCxn id="732" idx="3"/>
            <a:endCxn id="734" idx="1"/>
          </p:cNvCxnSpPr>
          <p:nvPr/>
        </p:nvCxnSpPr>
        <p:spPr>
          <a:xfrm>
            <a:off x="2896763" y="2196800"/>
            <a:ext cx="70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42" name="Google Shape;742;p66"/>
          <p:cNvCxnSpPr>
            <a:stCxn id="734" idx="3"/>
            <a:endCxn id="733" idx="1"/>
          </p:cNvCxnSpPr>
          <p:nvPr/>
        </p:nvCxnSpPr>
        <p:spPr>
          <a:xfrm>
            <a:off x="5542807" y="2196800"/>
            <a:ext cx="70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Relationship between the revolutions</a:t>
            </a:r>
            <a:endParaRPr/>
          </a:p>
        </p:txBody>
      </p:sp>
      <p:sp>
        <p:nvSpPr>
          <p:cNvPr id="748" name="Google Shape;748;p67"/>
          <p:cNvSpPr txBox="1">
            <a:spLocks noGrp="1"/>
          </p:cNvSpPr>
          <p:nvPr>
            <p:ph type="subTitle" idx="1"/>
          </p:nvPr>
        </p:nvSpPr>
        <p:spPr>
          <a:xfrm>
            <a:off x="4936875" y="2361625"/>
            <a:ext cx="2953200" cy="18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</p:txBody>
      </p:sp>
      <p:sp>
        <p:nvSpPr>
          <p:cNvPr id="749" name="Google Shape;749;p67"/>
          <p:cNvSpPr txBox="1">
            <a:spLocks noGrp="1"/>
          </p:cNvSpPr>
          <p:nvPr>
            <p:ph type="subTitle" idx="2"/>
          </p:nvPr>
        </p:nvSpPr>
        <p:spPr>
          <a:xfrm>
            <a:off x="1254200" y="2361625"/>
            <a:ext cx="2953200" cy="18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  <a:p>
            <a: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write a feature here</a:t>
            </a:r>
            <a:endParaRPr/>
          </a:p>
        </p:txBody>
      </p:sp>
      <p:sp>
        <p:nvSpPr>
          <p:cNvPr id="750" name="Google Shape;750;p67"/>
          <p:cNvSpPr txBox="1">
            <a:spLocks noGrp="1"/>
          </p:cNvSpPr>
          <p:nvPr>
            <p:ph type="subTitle" idx="3"/>
          </p:nvPr>
        </p:nvSpPr>
        <p:spPr>
          <a:xfrm>
            <a:off x="4936875" y="1887475"/>
            <a:ext cx="2953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French Revolution</a:t>
            </a:r>
            <a:endParaRPr/>
          </a:p>
        </p:txBody>
      </p:sp>
      <p:sp>
        <p:nvSpPr>
          <p:cNvPr id="751" name="Google Shape;751;p67"/>
          <p:cNvSpPr txBox="1">
            <a:spLocks noGrp="1"/>
          </p:cNvSpPr>
          <p:nvPr>
            <p:ph type="subTitle" idx="4"/>
          </p:nvPr>
        </p:nvSpPr>
        <p:spPr>
          <a:xfrm>
            <a:off x="1253925" y="1887475"/>
            <a:ext cx="2953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Industrial Revolution</a:t>
            </a:r>
            <a:endParaRPr/>
          </a:p>
        </p:txBody>
      </p:sp>
      <p:sp>
        <p:nvSpPr>
          <p:cNvPr id="752" name="Google Shape;752;p67"/>
          <p:cNvSpPr txBox="1">
            <a:spLocks noGrp="1"/>
          </p:cNvSpPr>
          <p:nvPr>
            <p:ph type="subTitle" idx="5"/>
          </p:nvPr>
        </p:nvSpPr>
        <p:spPr>
          <a:xfrm>
            <a:off x="720000" y="1094250"/>
            <a:ext cx="7704000" cy="3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Relationship betw</a:t>
            </a:r>
            <a:r>
              <a:rPr lang="en">
                <a:latin typeface="Assistant"/>
                <a:ea typeface="Assistant"/>
                <a:cs typeface="Assistant"/>
                <a:sym typeface="Assistant"/>
              </a:rPr>
              <a:t>een t</a:t>
            </a:r>
            <a:r>
              <a:rPr lang="en"/>
              <a:t>he Industrial Revolution and the French Revolution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68"/>
          <p:cNvSpPr txBox="1">
            <a:spLocks noGrp="1"/>
          </p:cNvSpPr>
          <p:nvPr>
            <p:ph type="title"/>
          </p:nvPr>
        </p:nvSpPr>
        <p:spPr>
          <a:xfrm>
            <a:off x="4610825" y="677525"/>
            <a:ext cx="36177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58" name="Google Shape;758;p68"/>
          <p:cNvSpPr txBox="1">
            <a:spLocks noGrp="1"/>
          </p:cNvSpPr>
          <p:nvPr>
            <p:ph type="subTitle" idx="1"/>
          </p:nvPr>
        </p:nvSpPr>
        <p:spPr>
          <a:xfrm>
            <a:off x="4610794" y="1671625"/>
            <a:ext cx="3617700" cy="11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Do you have any questions?</a:t>
            </a:r>
            <a:endParaRPr b="1"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+34 654 321 432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yourwebsite.com</a:t>
            </a:r>
            <a:endParaRPr/>
          </a:p>
        </p:txBody>
      </p:sp>
      <p:sp>
        <p:nvSpPr>
          <p:cNvPr id="759" name="Google Shape;759;p68"/>
          <p:cNvSpPr txBox="1"/>
          <p:nvPr/>
        </p:nvSpPr>
        <p:spPr>
          <a:xfrm>
            <a:off x="4731363" y="4171050"/>
            <a:ext cx="3376500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Please keep this slide for attribution</a:t>
            </a:r>
            <a:endParaRPr sz="12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60" name="Google Shape;760;p68"/>
          <p:cNvSpPr/>
          <p:nvPr/>
        </p:nvSpPr>
        <p:spPr>
          <a:xfrm>
            <a:off x="5572833" y="2918024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1" name="Google Shape;761;p68"/>
          <p:cNvGrpSpPr/>
          <p:nvPr/>
        </p:nvGrpSpPr>
        <p:grpSpPr>
          <a:xfrm>
            <a:off x="6022304" y="2918215"/>
            <a:ext cx="346056" cy="345674"/>
            <a:chOff x="3303268" y="3817349"/>
            <a:chExt cx="346056" cy="345674"/>
          </a:xfrm>
        </p:grpSpPr>
        <p:sp>
          <p:nvSpPr>
            <p:cNvPr id="762" name="Google Shape;762;p6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6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6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6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68"/>
          <p:cNvGrpSpPr/>
          <p:nvPr/>
        </p:nvGrpSpPr>
        <p:grpSpPr>
          <a:xfrm>
            <a:off x="6471394" y="2918215"/>
            <a:ext cx="346056" cy="345674"/>
            <a:chOff x="3752358" y="3817349"/>
            <a:chExt cx="346056" cy="345674"/>
          </a:xfrm>
        </p:grpSpPr>
        <p:sp>
          <p:nvSpPr>
            <p:cNvPr id="767" name="Google Shape;767;p6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6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6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6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68"/>
          <p:cNvGrpSpPr/>
          <p:nvPr/>
        </p:nvGrpSpPr>
        <p:grpSpPr>
          <a:xfrm>
            <a:off x="6920467" y="2918215"/>
            <a:ext cx="346056" cy="345674"/>
            <a:chOff x="2238181" y="4120624"/>
            <a:chExt cx="346056" cy="345674"/>
          </a:xfrm>
        </p:grpSpPr>
        <p:grpSp>
          <p:nvGrpSpPr>
            <p:cNvPr id="772" name="Google Shape;772;p68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773" name="Google Shape;773;p68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68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5" name="Google Shape;775;p68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76" name="Google Shape;776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621" y="539505"/>
            <a:ext cx="3869600" cy="386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22" name="Google Shape;222;p36"/>
          <p:cNvSpPr txBox="1">
            <a:spLocks noGrp="1"/>
          </p:cNvSpPr>
          <p:nvPr>
            <p:ph type="subTitle" idx="3"/>
          </p:nvPr>
        </p:nvSpPr>
        <p:spPr>
          <a:xfrm>
            <a:off x="2132088" y="3904175"/>
            <a:ext cx="210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 sz="1600">
              <a:solidFill>
                <a:srgbClr val="666666"/>
              </a:solidFill>
            </a:endParaRPr>
          </a:p>
        </p:txBody>
      </p:sp>
      <p:sp>
        <p:nvSpPr>
          <p:cNvPr id="223" name="Google Shape;223;p36"/>
          <p:cNvSpPr txBox="1">
            <a:spLocks noGrp="1"/>
          </p:cNvSpPr>
          <p:nvPr>
            <p:ph type="subTitle" idx="1"/>
          </p:nvPr>
        </p:nvSpPr>
        <p:spPr>
          <a:xfrm>
            <a:off x="2132088" y="2170988"/>
            <a:ext cx="210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24" name="Google Shape;224;p36"/>
          <p:cNvSpPr txBox="1">
            <a:spLocks noGrp="1"/>
          </p:cNvSpPr>
          <p:nvPr>
            <p:ph type="subTitle" idx="2"/>
          </p:nvPr>
        </p:nvSpPr>
        <p:spPr>
          <a:xfrm>
            <a:off x="5734637" y="2170988"/>
            <a:ext cx="210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25" name="Google Shape;225;p36"/>
          <p:cNvSpPr txBox="1">
            <a:spLocks noGrp="1"/>
          </p:cNvSpPr>
          <p:nvPr>
            <p:ph type="subTitle" idx="4"/>
          </p:nvPr>
        </p:nvSpPr>
        <p:spPr>
          <a:xfrm>
            <a:off x="5734637" y="3904174"/>
            <a:ext cx="210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26" name="Google Shape;226;p36"/>
          <p:cNvSpPr txBox="1">
            <a:spLocks noGrp="1"/>
          </p:cNvSpPr>
          <p:nvPr>
            <p:ph type="title" idx="5"/>
          </p:nvPr>
        </p:nvSpPr>
        <p:spPr>
          <a:xfrm>
            <a:off x="1300372" y="1477950"/>
            <a:ext cx="831600" cy="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7" name="Google Shape;227;p36"/>
          <p:cNvSpPr txBox="1">
            <a:spLocks noGrp="1"/>
          </p:cNvSpPr>
          <p:nvPr>
            <p:ph type="title" idx="6"/>
          </p:nvPr>
        </p:nvSpPr>
        <p:spPr>
          <a:xfrm>
            <a:off x="1300372" y="3197950"/>
            <a:ext cx="831600" cy="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title" idx="7"/>
          </p:nvPr>
        </p:nvSpPr>
        <p:spPr>
          <a:xfrm>
            <a:off x="4910822" y="1486200"/>
            <a:ext cx="831600" cy="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9" name="Google Shape;229;p36"/>
          <p:cNvSpPr txBox="1">
            <a:spLocks noGrp="1"/>
          </p:cNvSpPr>
          <p:nvPr>
            <p:ph type="title" idx="8"/>
          </p:nvPr>
        </p:nvSpPr>
        <p:spPr>
          <a:xfrm>
            <a:off x="4910822" y="3218800"/>
            <a:ext cx="831600" cy="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30" name="Google Shape;230;p36"/>
          <p:cNvSpPr txBox="1">
            <a:spLocks noGrp="1"/>
          </p:cNvSpPr>
          <p:nvPr>
            <p:ph type="subTitle" idx="9"/>
          </p:nvPr>
        </p:nvSpPr>
        <p:spPr>
          <a:xfrm>
            <a:off x="2132088" y="1373475"/>
            <a:ext cx="2109000" cy="9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causes</a:t>
            </a:r>
            <a:endParaRPr/>
          </a:p>
        </p:txBody>
      </p:sp>
      <p:sp>
        <p:nvSpPr>
          <p:cNvPr id="231" name="Google Shape;231;p36"/>
          <p:cNvSpPr txBox="1">
            <a:spLocks noGrp="1"/>
          </p:cNvSpPr>
          <p:nvPr>
            <p:ph type="subTitle" idx="13"/>
          </p:nvPr>
        </p:nvSpPr>
        <p:spPr>
          <a:xfrm>
            <a:off x="5734641" y="1373475"/>
            <a:ext cx="2109000" cy="9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 revolution</a:t>
            </a:r>
            <a:endParaRPr/>
          </a:p>
        </p:txBody>
      </p:sp>
      <p:sp>
        <p:nvSpPr>
          <p:cNvPr id="232" name="Google Shape;232;p36"/>
          <p:cNvSpPr txBox="1">
            <a:spLocks noGrp="1"/>
          </p:cNvSpPr>
          <p:nvPr>
            <p:ph type="subTitle" idx="14"/>
          </p:nvPr>
        </p:nvSpPr>
        <p:spPr>
          <a:xfrm>
            <a:off x="2132088" y="3106118"/>
            <a:ext cx="2109000" cy="9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Industrial economy</a:t>
            </a:r>
            <a:endParaRPr/>
          </a:p>
        </p:txBody>
      </p:sp>
      <p:sp>
        <p:nvSpPr>
          <p:cNvPr id="233" name="Google Shape;233;p36"/>
          <p:cNvSpPr txBox="1">
            <a:spLocks noGrp="1"/>
          </p:cNvSpPr>
          <p:nvPr>
            <p:ph type="subTitle" idx="15"/>
          </p:nvPr>
        </p:nvSpPr>
        <p:spPr>
          <a:xfrm>
            <a:off x="5734641" y="3106067"/>
            <a:ext cx="2109000" cy="9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 and consequences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 txBox="1">
            <a:spLocks noGrp="1"/>
          </p:cNvSpPr>
          <p:nvPr>
            <p:ph type="title"/>
          </p:nvPr>
        </p:nvSpPr>
        <p:spPr>
          <a:xfrm>
            <a:off x="713225" y="1506850"/>
            <a:ext cx="4166700" cy="10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239" name="Google Shape;239;p37"/>
          <p:cNvSpPr txBox="1">
            <a:spLocks noGrp="1"/>
          </p:cNvSpPr>
          <p:nvPr>
            <p:ph type="subTitle" idx="1"/>
          </p:nvPr>
        </p:nvSpPr>
        <p:spPr>
          <a:xfrm>
            <a:off x="713225" y="2655650"/>
            <a:ext cx="41667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be the part of the presentation where you introduce yourself, write your email…</a:t>
            </a:r>
            <a:endParaRPr/>
          </a:p>
        </p:txBody>
      </p:sp>
      <p:pic>
        <p:nvPicPr>
          <p:cNvPr id="240" name="Google Shape;240;p37"/>
          <p:cNvPicPr preferRelativeResize="0"/>
          <p:nvPr/>
        </p:nvPicPr>
        <p:blipFill rotWithShape="1">
          <a:blip r:embed="rId3">
            <a:alphaModFix/>
          </a:blip>
          <a:srcRect t="5039" b="4167"/>
          <a:stretch/>
        </p:blipFill>
        <p:spPr>
          <a:xfrm flipH="1">
            <a:off x="4572000" y="708663"/>
            <a:ext cx="4071075" cy="3696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1" name="Google Shape;241;p37"/>
          <p:cNvCxnSpPr/>
          <p:nvPr/>
        </p:nvCxnSpPr>
        <p:spPr>
          <a:xfrm>
            <a:off x="749800" y="2556850"/>
            <a:ext cx="4130100" cy="0"/>
          </a:xfrm>
          <a:prstGeom prst="straightConnector1">
            <a:avLst/>
          </a:prstGeom>
          <a:noFill/>
          <a:ln w="28575" cap="flat" cmpd="dbl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8"/>
          <p:cNvSpPr txBox="1">
            <a:spLocks noGrp="1"/>
          </p:cNvSpPr>
          <p:nvPr>
            <p:ph type="subTitle" idx="1"/>
          </p:nvPr>
        </p:nvSpPr>
        <p:spPr>
          <a:xfrm>
            <a:off x="2162100" y="2204325"/>
            <a:ext cx="4819800" cy="1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</a:t>
            </a: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Solar System</a:t>
            </a:r>
            <a:r>
              <a:rPr lang="en"/>
              <a:t>—it’s only a bit larger than the Moon. The planet’s name has nothing to do with the </a:t>
            </a: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liquid metal</a:t>
            </a:r>
            <a:r>
              <a:rPr lang="en"/>
              <a:t>, since Mercury was named after the Roman messenger god</a:t>
            </a:r>
            <a:endParaRPr/>
          </a:p>
        </p:txBody>
      </p:sp>
      <p:sp>
        <p:nvSpPr>
          <p:cNvPr id="247" name="Google Shape;247;p38"/>
          <p:cNvSpPr txBox="1">
            <a:spLocks noGrp="1"/>
          </p:cNvSpPr>
          <p:nvPr>
            <p:ph type="title"/>
          </p:nvPr>
        </p:nvSpPr>
        <p:spPr>
          <a:xfrm>
            <a:off x="2162100" y="1493776"/>
            <a:ext cx="4819800" cy="59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cxnSp>
        <p:nvCxnSpPr>
          <p:cNvPr id="248" name="Google Shape;248;p38"/>
          <p:cNvCxnSpPr/>
          <p:nvPr/>
        </p:nvCxnSpPr>
        <p:spPr>
          <a:xfrm>
            <a:off x="2506950" y="2142425"/>
            <a:ext cx="4130100" cy="0"/>
          </a:xfrm>
          <a:prstGeom prst="straightConnector1">
            <a:avLst/>
          </a:prstGeom>
          <a:noFill/>
          <a:ln w="28575" cap="flat" cmpd="dbl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9"/>
          <p:cNvSpPr txBox="1">
            <a:spLocks noGrp="1"/>
          </p:cNvSpPr>
          <p:nvPr>
            <p:ph type="title"/>
          </p:nvPr>
        </p:nvSpPr>
        <p:spPr>
          <a:xfrm>
            <a:off x="4350575" y="2040925"/>
            <a:ext cx="40803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causes</a:t>
            </a:r>
            <a:endParaRPr/>
          </a:p>
        </p:txBody>
      </p:sp>
      <p:sp>
        <p:nvSpPr>
          <p:cNvPr id="254" name="Google Shape;254;p39"/>
          <p:cNvSpPr txBox="1">
            <a:spLocks noGrp="1"/>
          </p:cNvSpPr>
          <p:nvPr>
            <p:ph type="title" idx="2"/>
          </p:nvPr>
        </p:nvSpPr>
        <p:spPr>
          <a:xfrm>
            <a:off x="4350575" y="1060300"/>
            <a:ext cx="1330200" cy="9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5" name="Google Shape;255;p39"/>
          <p:cNvSpPr txBox="1">
            <a:spLocks noGrp="1"/>
          </p:cNvSpPr>
          <p:nvPr>
            <p:ph type="subTitle" idx="1"/>
          </p:nvPr>
        </p:nvSpPr>
        <p:spPr>
          <a:xfrm>
            <a:off x="4350575" y="3777575"/>
            <a:ext cx="408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256" name="Google Shape;256;p39"/>
          <p:cNvCxnSpPr/>
          <p:nvPr/>
        </p:nvCxnSpPr>
        <p:spPr>
          <a:xfrm>
            <a:off x="4458075" y="3664950"/>
            <a:ext cx="3972900" cy="0"/>
          </a:xfrm>
          <a:prstGeom prst="straightConnector1">
            <a:avLst/>
          </a:prstGeom>
          <a:noFill/>
          <a:ln w="38100" cap="flat" cmpd="dbl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7" name="Google Shape;257;p39"/>
          <p:cNvPicPr preferRelativeResize="0"/>
          <p:nvPr/>
        </p:nvPicPr>
        <p:blipFill rotWithShape="1">
          <a:blip r:embed="rId3">
            <a:alphaModFix/>
          </a:blip>
          <a:srcRect l="3290" t="4603" r="2413" b="4603"/>
          <a:stretch/>
        </p:blipFill>
        <p:spPr>
          <a:xfrm flipH="1">
            <a:off x="638426" y="872212"/>
            <a:ext cx="3530199" cy="339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Phases of the industrial revolution:</a:t>
            </a:r>
            <a:endParaRPr/>
          </a:p>
        </p:txBody>
      </p:sp>
      <p:sp>
        <p:nvSpPr>
          <p:cNvPr id="263" name="Google Shape;263;p40"/>
          <p:cNvSpPr txBox="1">
            <a:spLocks noGrp="1"/>
          </p:cNvSpPr>
          <p:nvPr>
            <p:ph type="subTitle" idx="1"/>
          </p:nvPr>
        </p:nvSpPr>
        <p:spPr>
          <a:xfrm>
            <a:off x="1671150" y="2959400"/>
            <a:ext cx="5801700" cy="11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takes a little more than </a:t>
            </a: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58 days to complete its rotation</a:t>
            </a:r>
            <a:r>
              <a:rPr lang="en"/>
              <a:t>, so try to imagine how long days must be there! Since the temperatures are so extreme, albeit not as extreme as on Venus, Mercury has been deemed to be </a:t>
            </a: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non-habitable for humans</a:t>
            </a:r>
            <a:endParaRPr b="1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64" name="Google Shape;264;p40"/>
          <p:cNvSpPr txBox="1">
            <a:spLocks noGrp="1"/>
          </p:cNvSpPr>
          <p:nvPr>
            <p:ph type="subTitle" idx="2"/>
          </p:nvPr>
        </p:nvSpPr>
        <p:spPr>
          <a:xfrm>
            <a:off x="1671150" y="1596325"/>
            <a:ext cx="5801700" cy="11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entire Solar System. Contrary to </a:t>
            </a: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popular belief</a:t>
            </a:r>
            <a:r>
              <a:rPr lang="en"/>
              <a:t>, this planet's name has nothing to do with the liquid metal. Mercury was, instead, named after the famous Roman messenger </a:t>
            </a: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god Mercurius</a:t>
            </a:r>
            <a:endParaRPr b="1"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4439400" cy="9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of the industrial revolution</a:t>
            </a:r>
            <a:endParaRPr/>
          </a:p>
        </p:txBody>
      </p:sp>
      <p:sp>
        <p:nvSpPr>
          <p:cNvPr id="270" name="Google Shape;270;p41"/>
          <p:cNvSpPr txBox="1">
            <a:spLocks noGrp="1"/>
          </p:cNvSpPr>
          <p:nvPr>
            <p:ph type="subTitle" idx="1"/>
          </p:nvPr>
        </p:nvSpPr>
        <p:spPr>
          <a:xfrm>
            <a:off x="720000" y="1891225"/>
            <a:ext cx="4439400" cy="21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know what helps you make your point crystal clear? Lists like this one: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They’re simple </a:t>
            </a:r>
            <a:endParaRPr b="1"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You can organize your ideas clearly</a:t>
            </a:r>
            <a:endParaRPr b="1">
              <a:latin typeface="Assistant"/>
              <a:ea typeface="Assistant"/>
              <a:cs typeface="Assistant"/>
              <a:sym typeface="Assistan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b="1">
                <a:latin typeface="Assistant"/>
                <a:ea typeface="Assistant"/>
                <a:cs typeface="Assistant"/>
                <a:sym typeface="Assistant"/>
              </a:rPr>
              <a:t>You’ll never forget to buy milk!</a:t>
            </a:r>
            <a:endParaRPr b="1">
              <a:latin typeface="Assistant"/>
              <a:ea typeface="Assistant"/>
              <a:cs typeface="Assistant"/>
              <a:sym typeface="Assistan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  <p:pic>
        <p:nvPicPr>
          <p:cNvPr id="271" name="Google Shape;271;p41"/>
          <p:cNvPicPr preferRelativeResize="0"/>
          <p:nvPr/>
        </p:nvPicPr>
        <p:blipFill rotWithShape="1">
          <a:blip r:embed="rId3">
            <a:alphaModFix/>
          </a:blip>
          <a:srcRect l="3133" r="3049"/>
          <a:stretch/>
        </p:blipFill>
        <p:spPr>
          <a:xfrm>
            <a:off x="5062500" y="776638"/>
            <a:ext cx="3368274" cy="359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Technological innovations</a:t>
            </a:r>
            <a:endParaRPr/>
          </a:p>
        </p:txBody>
      </p:sp>
      <p:sp>
        <p:nvSpPr>
          <p:cNvPr id="277" name="Google Shape;277;p42"/>
          <p:cNvSpPr txBox="1">
            <a:spLocks noGrp="1"/>
          </p:cNvSpPr>
          <p:nvPr>
            <p:ph type="subTitle" idx="1"/>
          </p:nvPr>
        </p:nvSpPr>
        <p:spPr>
          <a:xfrm>
            <a:off x="5095140" y="2878475"/>
            <a:ext cx="25614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hot and has a poisonous atmosphere</a:t>
            </a:r>
            <a:endParaRPr/>
          </a:p>
        </p:txBody>
      </p:sp>
      <p:sp>
        <p:nvSpPr>
          <p:cNvPr id="278" name="Google Shape;278;p42"/>
          <p:cNvSpPr txBox="1">
            <a:spLocks noGrp="1"/>
          </p:cNvSpPr>
          <p:nvPr>
            <p:ph type="subTitle" idx="2"/>
          </p:nvPr>
        </p:nvSpPr>
        <p:spPr>
          <a:xfrm>
            <a:off x="1487438" y="2878475"/>
            <a:ext cx="25614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279" name="Google Shape;279;p42"/>
          <p:cNvSpPr txBox="1">
            <a:spLocks noGrp="1"/>
          </p:cNvSpPr>
          <p:nvPr>
            <p:ph type="subTitle" idx="3"/>
          </p:nvPr>
        </p:nvSpPr>
        <p:spPr>
          <a:xfrm>
            <a:off x="1487438" y="2524500"/>
            <a:ext cx="25614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0" name="Google Shape;280;p42"/>
          <p:cNvSpPr txBox="1">
            <a:spLocks noGrp="1"/>
          </p:cNvSpPr>
          <p:nvPr>
            <p:ph type="subTitle" idx="4"/>
          </p:nvPr>
        </p:nvSpPr>
        <p:spPr>
          <a:xfrm>
            <a:off x="5095161" y="2524500"/>
            <a:ext cx="25614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81" name="Google Shape;281;p42"/>
          <p:cNvSpPr/>
          <p:nvPr/>
        </p:nvSpPr>
        <p:spPr>
          <a:xfrm>
            <a:off x="5204679" y="209258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82" name="Google Shape;282;p42"/>
          <p:cNvGrpSpPr/>
          <p:nvPr/>
        </p:nvGrpSpPr>
        <p:grpSpPr>
          <a:xfrm>
            <a:off x="1573714" y="2141827"/>
            <a:ext cx="356196" cy="265631"/>
            <a:chOff x="5216456" y="3725484"/>
            <a:chExt cx="356196" cy="265631"/>
          </a:xfrm>
        </p:grpSpPr>
        <p:sp>
          <p:nvSpPr>
            <p:cNvPr id="283" name="Google Shape;283;p4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84" name="Google Shape;284;p4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Industrial Revolution - Social Studies - 9th grade by Slidesgo">
  <a:themeElements>
    <a:clrScheme name="Simple Light">
      <a:dk1>
        <a:srgbClr val="3E382A"/>
      </a:dk1>
      <a:lt1>
        <a:srgbClr val="E6DFD4"/>
      </a:lt1>
      <a:dk2>
        <a:srgbClr val="942B27"/>
      </a:dk2>
      <a:lt2>
        <a:srgbClr val="7A713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E38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1491</Words>
  <Application>Microsoft Office PowerPoint</Application>
  <PresentationFormat>Экран (16:9)</PresentationFormat>
  <Paragraphs>233</Paragraphs>
  <Slides>28</Slides>
  <Notes>28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8" baseType="lpstr">
      <vt:lpstr>Lato Light</vt:lpstr>
      <vt:lpstr>Nunito Light</vt:lpstr>
      <vt:lpstr>Lato</vt:lpstr>
      <vt:lpstr>Assistant Medium</vt:lpstr>
      <vt:lpstr>Assistant</vt:lpstr>
      <vt:lpstr>Libre Baskerville</vt:lpstr>
      <vt:lpstr>Arial</vt:lpstr>
      <vt:lpstr>Anaheim</vt:lpstr>
      <vt:lpstr>Kanit Light</vt:lpstr>
      <vt:lpstr>Industrial Revolution - Social Studies - 9th grade by Slidesgo</vt:lpstr>
      <vt:lpstr>Industrial Revolution - Social Studies</vt:lpstr>
      <vt:lpstr>Contents of this template</vt:lpstr>
      <vt:lpstr>Table of contents</vt:lpstr>
      <vt:lpstr>Whoa!</vt:lpstr>
      <vt:lpstr>Introduction</vt:lpstr>
      <vt:lpstr>Background and causes</vt:lpstr>
      <vt:lpstr>Phases of the industrial revolution:</vt:lpstr>
      <vt:lpstr>Background of the industrial revolution</vt:lpstr>
      <vt:lpstr>Technological innovations</vt:lpstr>
      <vt:lpstr>Transformations in production</vt:lpstr>
      <vt:lpstr>Economic consequences</vt:lpstr>
      <vt:lpstr>Social consequences</vt:lpstr>
      <vt:lpstr>A picture always reinforces  the concept</vt:lpstr>
      <vt:lpstr>9h 55m 23s</vt:lpstr>
      <vt:lpstr>Changes in living conditions</vt:lpstr>
      <vt:lpstr>Computer mockup</vt:lpstr>
      <vt:lpstr>Urbanization and migration to cities</vt:lpstr>
      <vt:lpstr>Revolutions and political changes</vt:lpstr>
      <vt:lpstr>Cultural innovations</vt:lpstr>
      <vt:lpstr>Challenges and related criticisms</vt:lpstr>
      <vt:lpstr>Impact on the environment</vt:lpstr>
      <vt:lpstr>Rubric for written evaluation</vt:lpstr>
      <vt:lpstr>Multiple choice questions</vt:lpstr>
      <vt:lpstr>Short answer questions</vt:lpstr>
      <vt:lpstr>Exercise: Innovation design</vt:lpstr>
      <vt:lpstr>Innovations in the 19th century</vt:lpstr>
      <vt:lpstr>Relationship between the revolutions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Revolution - Social Studies</dc:title>
  <cp:lastModifiedBy>я</cp:lastModifiedBy>
  <cp:revision>1</cp:revision>
  <dcterms:modified xsi:type="dcterms:W3CDTF">2026-02-19T08:52:56Z</dcterms:modified>
</cp:coreProperties>
</file>